
<file path=[Content_Types].xml><?xml version="1.0" encoding="utf-8"?>
<Types xmlns="http://schemas.openxmlformats.org/package/2006/content-types">
  <Default Extension="jpg" ContentType="image/jpeg"/>
  <Default Extension="rels" ContentType="application/vnd.openxmlformats-package.relationships+xml"/>
  <Default Extension="png" ContentType="image/png"/>
  <Default Extension="xml" ContentType="application/xml"/>
  <Default Extension="gif" ContentType="image/gif"/>
  <Override PartName="/ppt/slideLayouts/slideLayout1.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3.xml" ContentType="application/vnd.openxmlformats-officedocument.presentationml.slideLayout+xml"/>
  <Override PartName="/ppt/slideLayouts/slideLayout9.xml" ContentType="application/vnd.openxmlformats-officedocument.presentationml.slideLayout+xml"/>
  <Override PartName="/ppt/slideLayouts/slideLayout6.xml" ContentType="application/vnd.openxmlformats-officedocument.presentationml.slideLayout+xml"/>
  <Override PartName="/ppt/slideLayouts/slideLayout2.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20.xml" ContentType="application/vnd.openxmlformats-officedocument.presentationml.notesSlide+xml"/>
  <Override PartName="/ppt/notesSlides/notesSlide9.xml" ContentType="application/vnd.openxmlformats-officedocument.presentationml.notesSlide+xml"/>
  <Override PartName="/ppt/notesSlides/notesSlide33.xml" ContentType="application/vnd.openxmlformats-officedocument.presentationml.notesSlide+xml"/>
  <Override PartName="/ppt/notesSlides/notesSlide10.xml" ContentType="application/vnd.openxmlformats-officedocument.presentationml.notesSlide+xml"/>
  <Override PartName="/ppt/notesSlides/notesSlide24.xml" ContentType="application/vnd.openxmlformats-officedocument.presentationml.notesSlide+xml"/>
  <Override PartName="/ppt/notesSlides/notesSlide17.xml" ContentType="application/vnd.openxmlformats-officedocument.presentationml.notesSlide+xml"/>
  <Override PartName="/ppt/notesSlides/notesSlide25.xml" ContentType="application/vnd.openxmlformats-officedocument.presentationml.notesSlide+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7.xml" ContentType="application/vnd.openxmlformats-officedocument.presentationml.notesSlide+xml"/>
  <Override PartName="/ppt/notesSlides/notesSlide2.xml" ContentType="application/vnd.openxmlformats-officedocument.presentationml.notesSlide+xml"/>
  <Override PartName="/ppt/notesSlides/notesSlide35.xml" ContentType="application/vnd.openxmlformats-officedocument.presentationml.notesSlide+xml"/>
  <Override PartName="/ppt/notesSlides/notesSlide31.xml" ContentType="application/vnd.openxmlformats-officedocument.presentationml.notesSlide+xml"/>
  <Override PartName="/ppt/notesSlides/notesSlide22.xml" ContentType="application/vnd.openxmlformats-officedocument.presentationml.notesSlide+xml"/>
  <Override PartName="/ppt/notesSlides/notesSlide13.xml" ContentType="application/vnd.openxmlformats-officedocument.presentationml.notesSlide+xml"/>
  <Override PartName="/ppt/notesSlides/notesSlide27.xml" ContentType="application/vnd.openxmlformats-officedocument.presentationml.notesSlide+xml"/>
  <Override PartName="/ppt/notesSlides/notesSlide16.xml" ContentType="application/vnd.openxmlformats-officedocument.presentationml.notesSlide+xml"/>
  <Override PartName="/ppt/notesSlides/notesSlide12.xml" ContentType="application/vnd.openxmlformats-officedocument.presentationml.notesSlide+xml"/>
  <Override PartName="/ppt/notesSlides/notesSlide3.xml" ContentType="application/vnd.openxmlformats-officedocument.presentationml.notesSlide+xml"/>
  <Override PartName="/ppt/notesSlides/notesSlide1.xml" ContentType="application/vnd.openxmlformats-officedocument.presentationml.notesSlide+xml"/>
  <Override PartName="/ppt/notesSlides/notesSlide15.xml" ContentType="application/vnd.openxmlformats-officedocument.presentationml.notesSlide+xml"/>
  <Override PartName="/ppt/notesSlides/notesSlide6.xml" ContentType="application/vnd.openxmlformats-officedocument.presentationml.notesSlide+xml"/>
  <Override PartName="/ppt/notesSlides/notesSlide28.xml" ContentType="application/vnd.openxmlformats-officedocument.presentationml.notesSlide+xml"/>
  <Override PartName="/ppt/notesSlides/notesSlide26.xml" ContentType="application/vnd.openxmlformats-officedocument.presentationml.notesSlid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3.xml" ContentType="application/vnd.openxmlformats-officedocument.presentationml.notesSlide+xml"/>
  <Override PartName="/ppt/notesSlides/notesSlide29.xml" ContentType="application/vnd.openxmlformats-officedocument.presentationml.notesSlide+xml"/>
  <Override PartName="/ppt/notesSlides/notesSlide19.xml" ContentType="application/vnd.openxmlformats-officedocument.presentationml.notesSlide+xml"/>
  <Override PartName="/ppt/notesSlides/notesSlide30.xml" ContentType="application/vnd.openxmlformats-officedocument.presentationml.notesSlide+xml"/>
  <Override PartName="/ppt/notesSlides/notesSlide34.xml" ContentType="application/vnd.openxmlformats-officedocument.presentationml.notesSlide+xml"/>
  <Override PartName="/ppt/notesSlides/notesSlide21.xml" ContentType="application/vnd.openxmlformats-officedocument.presentationml.notesSlide+xml"/>
  <Override PartName="/ppt/notesSlides/notesSlide18.xml" ContentType="application/vnd.openxmlformats-officedocument.presentationml.notesSlide+xml"/>
  <Override PartName="/ppt/notesMasters/notesMaster1.xml" ContentType="application/vnd.openxmlformats-officedocument.presentationml.notesMaster+xml"/>
  <Override PartName="/ppt/presentation.xml" ContentType="application/vnd.openxmlformats-officedocument.presentationml.presentation.main+xml"/>
  <Override PartName="/ppt/presProps.xml" ContentType="application/vnd.openxmlformats-officedocument.presentationml.presProps+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slideMasters/slideMaster1.xml" ContentType="application/vnd.openxmlformats-officedocument.presentationml.slideMaster+xml"/>
  <Override PartName="/ppt/slides/slide16.xml" ContentType="application/vnd.openxmlformats-officedocument.presentationml.slide+xml"/>
  <Override PartName="/ppt/slides/slide21.xml" ContentType="application/vnd.openxmlformats-officedocument.presentationml.slide+xml"/>
  <Override PartName="/ppt/slides/slide2.xml" ContentType="application/vnd.openxmlformats-officedocument.presentationml.slide+xml"/>
  <Override PartName="/ppt/slides/slide26.xml" ContentType="application/vnd.openxmlformats-officedocument.presentationml.slide+xml"/>
  <Override PartName="/ppt/slides/slide25.xml" ContentType="application/vnd.openxmlformats-officedocument.presentationml.slide+xml"/>
  <Override PartName="/ppt/slides/slide6.xml" ContentType="application/vnd.openxmlformats-officedocument.presentationml.slide+xml"/>
  <Override PartName="/ppt/slides/slide3.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17.xml" ContentType="application/vnd.openxmlformats-officedocument.presentationml.slide+xml"/>
  <Override PartName="/ppt/slides/slide24.xml" ContentType="application/vnd.openxmlformats-officedocument.presentationml.slide+xml"/>
  <Override PartName="/ppt/slides/slide34.xml" ContentType="application/vnd.openxmlformats-officedocument.presentationml.slide+xml"/>
  <Override PartName="/ppt/slides/slide23.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1.xml" ContentType="application/vnd.openxmlformats-officedocument.presentationml.slide+xml"/>
  <Override PartName="/ppt/slides/slide20.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29.xml" ContentType="application/vnd.openxmlformats-officedocument.presentationml.slide+xml"/>
  <Override PartName="/ppt/slides/slide9.xml" ContentType="application/vnd.openxmlformats-officedocument.presentationml.slide+xml"/>
  <Override PartName="/ppt/slides/slide18.xml" ContentType="application/vnd.openxmlformats-officedocument.presentationml.slide+xml"/>
  <Override PartName="/ppt/slides/slide15.xml" ContentType="application/vnd.openxmlformats-officedocument.presentationml.slide+xml"/>
  <Override PartName="/ppt/slides/slide7.xml" ContentType="application/vnd.openxmlformats-officedocument.presentationml.slide+xml"/>
  <Override PartName="/ppt/slides/slide30.xml" ContentType="application/vnd.openxmlformats-officedocument.presentationml.slide+xml"/>
  <Override PartName="/ppt/slides/slide8.xml" ContentType="application/vnd.openxmlformats-officedocument.presentationml.slide+xml"/>
  <Override PartName="/ppt/slides/slide27.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4.xml" ContentType="application/vnd.openxmlformats-officedocument.presentationml.slide+xml"/>
  <Override PartName="/ppt/slides/slide14.xml" ContentType="application/vnd.openxmlformats-officedocument.presentationml.slide+xml"/>
  <Override PartName="/ppt/slides/slide5.xml" ContentType="application/vnd.openxmlformats-officedocument.presentationml.slide+xml"/>
  <Override PartName="/ppt/slides/slide22.xml" ContentType="application/vnd.openxmlformats-officedocument.presentationml.slide+xml"/>
  <Override PartName="/ppt/tableStyles.xml" ContentType="application/vnd.openxmlformats-officedocument.presentationml.tableStyles+xml"/>
</Types>
</file>

<file path=_rels/.rels><?xml version="1.0" encoding="UTF-8" standalone="yes"?><Relationships xmlns="http://schemas.openxmlformats.org/package/2006/relationships"><Relationship Target="ppt/presentation.xml" Type="http://schemas.openxmlformats.org/officeDocument/2006/relationships/officeDocument" Id="rId1"/></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aveSubsetFonts="1" autoCompressPictures="0" strictFirstAndLastChars="0" showSpecialPlsOnTitleSld="0" firstSlideNum="0">
  <p:sldMasterIdLst>
    <p:sldMasterId id="2147483657"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 id="288" r:id="rId38"/>
    <p:sldId id="289" r:id="rId39"/>
    <p:sldId id="290" r:id="rId40"/>
  </p:sldIdLst>
  <p:sldSz cy="6858000" cx="9144000"/>
  <p:notesSz cy="9144000" cx="6858000"/>
  <p:defaultText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5E97D00C-1552-4A4C-83B6-DF4EBE8679F6}">
  <a:tblStyle styleName="Table_0" styleId="{5E97D00C-1552-4A4C-83B6-DF4EBE8679F6}">
    <a:wholeTbl>
      <a:tcTxStyle b="off" i="off">
        <a:font>
          <a:latin typeface="Verdana"/>
          <a:ea typeface="Verdana"/>
          <a:cs typeface="Verdana"/>
        </a:font>
        <a:schemeClr val="dk1"/>
      </a:tcTxStyle>
      <a:tcStyle>
        <a:tcBdr>
          <a:left>
            <a:ln w="12700" cap="flat">
              <a:solidFill>
                <a:schemeClr val="lt1"/>
              </a:solidFill>
              <a:prstDash val="solid"/>
              <a:round/>
              <a:headEnd w="med" len="med" type="none"/>
              <a:tailEnd w="med" len="med" type="none"/>
            </a:ln>
          </a:left>
          <a:right>
            <a:ln w="12700" cap="flat">
              <a:solidFill>
                <a:schemeClr val="lt1"/>
              </a:solidFill>
              <a:prstDash val="solid"/>
              <a:round/>
              <a:headEnd w="med" len="med" type="none"/>
              <a:tailEnd w="med" len="med" type="none"/>
            </a:ln>
          </a:right>
          <a:top>
            <a:ln w="12700" cap="flat">
              <a:solidFill>
                <a:schemeClr val="lt1"/>
              </a:solidFill>
              <a:prstDash val="solid"/>
              <a:round/>
              <a:headEnd w="med" len="med" type="none"/>
              <a:tailEnd w="med" len="med" type="none"/>
            </a:ln>
          </a:top>
          <a:bottom>
            <a:ln w="12700" cap="flat">
              <a:solidFill>
                <a:schemeClr val="lt1"/>
              </a:solidFill>
              <a:prstDash val="solid"/>
              <a:round/>
              <a:headEnd w="med" len="med" type="none"/>
              <a:tailEnd w="med" len="med" type="none"/>
            </a:ln>
          </a:bottom>
          <a:insideH>
            <a:ln w="12700" cap="flat">
              <a:solidFill>
                <a:schemeClr val="lt1"/>
              </a:solidFill>
              <a:prstDash val="solid"/>
              <a:round/>
              <a:headEnd w="med" len="med" type="none"/>
              <a:tailEnd w="med" len="med" type="none"/>
            </a:ln>
          </a:insideH>
          <a:insideV>
            <a:ln w="12700" cap="flat">
              <a:solidFill>
                <a:schemeClr val="lt1"/>
              </a:solidFill>
              <a:prstDash val="solid"/>
              <a:round/>
              <a:headEnd w="med" len="med" type="none"/>
              <a:tailEnd w="med" len="med" type="none"/>
            </a:ln>
          </a:insideV>
        </a:tcBdr>
        <a:fill>
          <a:solidFill>
            <a:srgbClr val="EFF3F9"/>
          </a:solidFill>
        </a:fill>
      </a:tcStyle>
    </a:wholeTbl>
    <a:band1H>
      <a:tcStyle>
        <a:fill>
          <a:solidFill>
            <a:srgbClr val="DBE5F1"/>
          </a:solidFill>
        </a:fill>
      </a:tcStyle>
    </a:band1H>
    <a:band1V>
      <a:tcStyle>
        <a:fill>
          <a:solidFill>
            <a:srgbClr val="DBE5F1"/>
          </a:solidFill>
        </a:fill>
      </a:tcStyle>
    </a:band1V>
    <a:lastCol>
      <a:tcTxStyle b="on" i="off">
        <a:font>
          <a:latin typeface="Verdana"/>
          <a:ea typeface="Verdana"/>
          <a:cs typeface="Verdana"/>
        </a:font>
        <a:schemeClr val="lt1"/>
      </a:tcTxStyle>
      <a:tcStyle>
        <a:fill>
          <a:solidFill>
            <a:schemeClr val="accent1"/>
          </a:solidFill>
        </a:fill>
      </a:tcStyle>
    </a:lastCol>
    <a:firstCol>
      <a:tcTxStyle b="on" i="off">
        <a:font>
          <a:latin typeface="Verdana"/>
          <a:ea typeface="Verdana"/>
          <a:cs typeface="Verdana"/>
        </a:font>
        <a:schemeClr val="lt1"/>
      </a:tcTxStyle>
      <a:tcStyle>
        <a:fill>
          <a:solidFill>
            <a:schemeClr val="accent1"/>
          </a:solidFill>
        </a:fill>
      </a:tcStyle>
    </a:firstCol>
    <a:lastRow>
      <a:tcTxStyle b="on" i="off">
        <a:font>
          <a:latin typeface="Verdana"/>
          <a:ea typeface="Verdana"/>
          <a:cs typeface="Verdana"/>
        </a:font>
        <a:schemeClr val="lt1"/>
      </a:tcTxStyle>
      <a:tcStyle>
        <a:tcBdr>
          <a:top>
            <a:ln w="38100" cap="flat">
              <a:solidFill>
                <a:schemeClr val="lt1"/>
              </a:solidFill>
              <a:prstDash val="solid"/>
              <a:round/>
              <a:headEnd w="med" len="med" type="none"/>
              <a:tailEnd w="med" len="med" type="none"/>
            </a:ln>
          </a:top>
        </a:tcBdr>
        <a:fill>
          <a:solidFill>
            <a:schemeClr val="accent1"/>
          </a:solidFill>
        </a:fill>
      </a:tcStyle>
    </a:lastRow>
    <a:firstRow>
      <a:tcTxStyle b="on" i="off">
        <a:font>
          <a:latin typeface="Verdana"/>
          <a:ea typeface="Verdana"/>
          <a:cs typeface="Verdana"/>
        </a:font>
        <a:schemeClr val="lt1"/>
      </a:tcTxStyle>
      <a:tcStyle>
        <a:tcBdr>
          <a:bottom>
            <a:ln w="38100" cap="flat">
              <a:solidFill>
                <a:schemeClr val="lt1"/>
              </a:solidFill>
              <a:prstDash val="solid"/>
              <a:round/>
              <a:headEnd w="med" len="med" type="none"/>
              <a:tailEnd w="med" len="med" type="none"/>
            </a:ln>
          </a:bottom>
        </a:tcBdr>
        <a:fill>
          <a:solidFill>
            <a:schemeClr val="accent1"/>
          </a:solidFill>
        </a:fill>
      </a:tcStyle>
    </a:firstRow>
  </a:tblStyle>
  <a:tblStyle styleName="Table_1" styleId="{9FED6956-BC23-46D0-99D7-DAA3D9782F9D}"/>
</a:tblStyleLst>
</file>

<file path=ppt/_rels/presentation.xml.rels><?xml version="1.0" encoding="UTF-8" standalone="yes"?><Relationships xmlns="http://schemas.openxmlformats.org/package/2006/relationships"><Relationship Target="slides/slide34.xml" Type="http://schemas.openxmlformats.org/officeDocument/2006/relationships/slide" Id="rId39"/><Relationship Target="slides/slide33.xml" Type="http://schemas.openxmlformats.org/officeDocument/2006/relationships/slide" Id="rId38"/><Relationship Target="slides/slide32.xml" Type="http://schemas.openxmlformats.org/officeDocument/2006/relationships/slide" Id="rId37"/><Relationship Target="slides/slide14.xml" Type="http://schemas.openxmlformats.org/officeDocument/2006/relationships/slide" Id="rId19"/><Relationship Target="slides/slide31.xml" Type="http://schemas.openxmlformats.org/officeDocument/2006/relationships/slide" Id="rId36"/><Relationship Target="slides/slide13.xml" Type="http://schemas.openxmlformats.org/officeDocument/2006/relationships/slide" Id="rId18"/><Relationship Target="slides/slide12.xml" Type="http://schemas.openxmlformats.org/officeDocument/2006/relationships/slide" Id="rId17"/><Relationship Target="slides/slide11.xml" Type="http://schemas.openxmlformats.org/officeDocument/2006/relationships/slide" Id="rId16"/><Relationship Target="slides/slide10.xml" Type="http://schemas.openxmlformats.org/officeDocument/2006/relationships/slide" Id="rId15"/><Relationship Target="slides/slide9.xml" Type="http://schemas.openxmlformats.org/officeDocument/2006/relationships/slide" Id="rId14"/><Relationship Target="slides/slide25.xml" Type="http://schemas.openxmlformats.org/officeDocument/2006/relationships/slide" Id="rId30"/><Relationship Target="slides/slide7.xml" Type="http://schemas.openxmlformats.org/officeDocument/2006/relationships/slide" Id="rId12"/><Relationship Target="slides/slide26.xml" Type="http://schemas.openxmlformats.org/officeDocument/2006/relationships/slide" Id="rId31"/><Relationship Target="slides/slide8.xml" Type="http://schemas.openxmlformats.org/officeDocument/2006/relationships/slide" Id="rId13"/><Relationship Target="slides/slide5.xml" Type="http://schemas.openxmlformats.org/officeDocument/2006/relationships/slide" Id="rId10"/><Relationship Target="slides/slide6.xml" Type="http://schemas.openxmlformats.org/officeDocument/2006/relationships/slide" Id="rId11"/><Relationship Target="slides/slide29.xml" Type="http://schemas.openxmlformats.org/officeDocument/2006/relationships/slide" Id="rId34"/><Relationship Target="slides/slide30.xml" Type="http://schemas.openxmlformats.org/officeDocument/2006/relationships/slide" Id="rId35"/><Relationship Target="slides/slide27.xml" Type="http://schemas.openxmlformats.org/officeDocument/2006/relationships/slide" Id="rId32"/><Relationship Target="slides/slide28.xml" Type="http://schemas.openxmlformats.org/officeDocument/2006/relationships/slide" Id="rId33"/><Relationship Target="slides/slide24.xml" Type="http://schemas.openxmlformats.org/officeDocument/2006/relationships/slide" Id="rId29"/><Relationship Target="slides/slide21.xml" Type="http://schemas.openxmlformats.org/officeDocument/2006/relationships/slide" Id="rId26"/><Relationship Target="slides/slide20.xml" Type="http://schemas.openxmlformats.org/officeDocument/2006/relationships/slide" Id="rId25"/><Relationship Target="slides/slide23.xml" Type="http://schemas.openxmlformats.org/officeDocument/2006/relationships/slide" Id="rId28"/><Relationship Target="slides/slide22.xml" Type="http://schemas.openxmlformats.org/officeDocument/2006/relationships/slide" Id="rId27"/><Relationship Target="presProps.xml" Type="http://schemas.openxmlformats.org/officeDocument/2006/relationships/presProps" Id="rId2"/><Relationship Target="slides/slide16.xml" Type="http://schemas.openxmlformats.org/officeDocument/2006/relationships/slide" Id="rId21"/><Relationship Target="slides/slide35.xml" Type="http://schemas.openxmlformats.org/officeDocument/2006/relationships/slide" Id="rId40"/><Relationship Target="theme/theme2.xml" Type="http://schemas.openxmlformats.org/officeDocument/2006/relationships/theme" Id="rId1"/><Relationship Target="slides/slide17.xml" Type="http://schemas.openxmlformats.org/officeDocument/2006/relationships/slide" Id="rId22"/><Relationship Target="slideMasters/slideMaster1.xml" Type="http://schemas.openxmlformats.org/officeDocument/2006/relationships/slideMaster" Id="rId4"/><Relationship Target="slides/slide18.xml" Type="http://schemas.openxmlformats.org/officeDocument/2006/relationships/slide" Id="rId23"/><Relationship Target="tableStyles.xml" Type="http://schemas.openxmlformats.org/officeDocument/2006/relationships/tableStyles" Id="rId3"/><Relationship Target="slides/slide19.xml" Type="http://schemas.openxmlformats.org/officeDocument/2006/relationships/slide" Id="rId24"/><Relationship Target="slides/slide15.xml" Type="http://schemas.openxmlformats.org/officeDocument/2006/relationships/slide" Id="rId20"/><Relationship Target="slides/slide4.xml" Type="http://schemas.openxmlformats.org/officeDocument/2006/relationships/slide" Id="rId9"/><Relationship Target="slides/slide1.xml" Type="http://schemas.openxmlformats.org/officeDocument/2006/relationships/slide" Id="rId6"/><Relationship Target="notesMasters/notesMaster1.xml" Type="http://schemas.openxmlformats.org/officeDocument/2006/relationships/notesMaster" Id="rId5"/><Relationship Target="slides/slide3.xml" Type="http://schemas.openxmlformats.org/officeDocument/2006/relationships/slide" Id="rId8"/><Relationship Target="slides/slide2.xml" Type="http://schemas.openxmlformats.org/officeDocument/2006/relationships/slide" Id="rId7"/></Relationships>
</file>

<file path=ppt/notesMasters/_rels/notesMaster1.xml.rels><?xml version="1.0" encoding="UTF-8" standalone="yes"?><Relationships xmlns="http://schemas.openxmlformats.org/package/2006/relationships"><Relationship Target="../theme/theme1.xml" Type="http://schemas.openxmlformats.org/officeDocument/2006/relationships/theme" Id="rId1"/></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1" name="Shape 1"/>
        <p:cNvGrpSpPr/>
        <p:nvPr/>
      </p:nvGrpSpPr>
      <p:grpSpPr>
        <a:xfrm>
          <a:off y="0" x="0"/>
          <a:ext cy="0" cx="0"/>
          <a:chOff y="0" x="0"/>
          <a:chExt cy="0" cx="0"/>
        </a:xfrm>
      </p:grpSpPr>
      <p:sp>
        <p:nvSpPr>
          <p:cNvPr id="2" name="Shape 2"/>
          <p:cNvSpPr txBox="1"/>
          <p:nvPr>
            <p:ph idx="2" type="hdr"/>
          </p:nvPr>
        </p:nvSpPr>
        <p:spPr>
          <a:xfrm>
            <a:off y="0" x="0"/>
            <a:ext cy="457200" cx="2971799"/>
          </a:xfrm>
          <a:prstGeom prst="rect">
            <a:avLst/>
          </a:prstGeom>
          <a:noFill/>
          <a:ln>
            <a:noFill/>
          </a:ln>
        </p:spPr>
        <p:txBody>
          <a:bodyPr bIns="91425" rIns="91425" lIns="91425" tIns="91425" anchor="t" anchorCtr="0"/>
          <a:lstStyle>
            <a:lvl1pPr algn="l" rtl="0" marR="0" indent="0" marL="0">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3" name="Shape 3"/>
          <p:cNvSpPr txBox="1"/>
          <p:nvPr>
            <p:ph idx="10" type="dt"/>
          </p:nvPr>
        </p:nvSpPr>
        <p:spPr>
          <a:xfrm>
            <a:off y="0" x="3884612"/>
            <a:ext cy="457200" cx="2971799"/>
          </a:xfrm>
          <a:prstGeom prst="rect">
            <a:avLst/>
          </a:prstGeom>
          <a:noFill/>
          <a:ln>
            <a:noFill/>
          </a:ln>
        </p:spPr>
        <p:txBody>
          <a:bodyPr bIns="91425" rIns="91425" lIns="91425" tIns="91425" anchor="t" anchorCtr="0"/>
          <a:lstStyle>
            <a:lvl1pPr algn="r" rtl="0" marR="0" indent="0" marL="0">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4" name="Shape 4"/>
          <p:cNvSpPr/>
          <p:nvPr>
            <p:ph idx="3"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12700" cap="flat">
            <a:solidFill>
              <a:srgbClr val="000000"/>
            </a:solidFill>
            <a:prstDash val="solid"/>
            <a:round/>
            <a:headEnd w="med" len="med" type="none"/>
            <a:tailEnd w="med" len="med" type="none"/>
          </a:ln>
        </p:spPr>
      </p:sp>
      <p:sp>
        <p:nvSpPr>
          <p:cNvPr id="5" name="Shape 5"/>
          <p:cNvSpPr txBox="1"/>
          <p:nvPr>
            <p:ph idx="1" type="body"/>
          </p:nvPr>
        </p:nvSpPr>
        <p:spPr>
          <a:xfrm>
            <a:off y="4343400" x="685800"/>
            <a:ext cy="4114800" cx="5486399"/>
          </a:xfrm>
          <a:prstGeom prst="rect">
            <a:avLst/>
          </a:prstGeom>
          <a:noFill/>
          <a:ln>
            <a:noFill/>
          </a:ln>
        </p:spPr>
        <p:txBody>
          <a:bodyPr bIns="91425" rIns="91425" lIns="91425" tIns="91425" anchor="ctr"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6" name="Shape 6"/>
          <p:cNvSpPr txBox="1"/>
          <p:nvPr>
            <p:ph idx="11" type="ftr"/>
          </p:nvPr>
        </p:nvSpPr>
        <p:spPr>
          <a:xfrm>
            <a:off y="8685213" x="0"/>
            <a:ext cy="457200" cx="2971799"/>
          </a:xfrm>
          <a:prstGeom prst="rect">
            <a:avLst/>
          </a:prstGeom>
          <a:noFill/>
          <a:ln>
            <a:noFill/>
          </a:ln>
        </p:spPr>
        <p:txBody>
          <a:bodyPr bIns="91425" rIns="91425" lIns="91425" tIns="91425" anchor="b" anchorCtr="0"/>
          <a:lstStyle>
            <a:lvl1pPr algn="l" rtl="0" marR="0" indent="0" marL="0">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7" name="Shape 7"/>
          <p:cNvSpPr txBox="1"/>
          <p:nvPr>
            <p:ph idx="12" type="sldNum"/>
          </p:nvPr>
        </p:nvSpPr>
        <p:spPr>
          <a:xfrm>
            <a:off y="8685213" x="3884612"/>
            <a:ext cy="457200" cx="2971799"/>
          </a:xfrm>
          <a:prstGeom prst="rect">
            <a:avLst/>
          </a:prstGeom>
          <a:noFill/>
          <a:ln>
            <a:noFill/>
          </a:ln>
        </p:spPr>
        <p:txBody>
          <a:bodyPr bIns="91425" rIns="91425" lIns="91425" tIns="91425" anchor="b" anchorCtr="0"/>
          <a:lstStyle>
            <a:lvl1pPr algn="r" rtl="0" marR="0" indent="0" marL="0">
              <a:spcBef>
                <a:spcPts val="0"/>
              </a:spcBef>
              <a:defRPr/>
            </a:lvl1pPr>
            <a:lvl2pPr algn="l" rtl="0" marR="0" indent="0" marL="0">
              <a:spcBef>
                <a:spcPts val="0"/>
              </a:spcBef>
              <a:defRPr/>
            </a:lvl2pPr>
            <a:lvl3pPr algn="l" rtl="0" marR="0" indent="0" marL="0">
              <a:spcBef>
                <a:spcPts val="0"/>
              </a:spcBef>
              <a:defRPr/>
            </a:lvl3pPr>
            <a:lvl4pPr algn="l" rtl="0" marR="0" indent="0" marL="0">
              <a:spcBef>
                <a:spcPts val="0"/>
              </a:spcBef>
              <a:defRPr/>
            </a:lvl4pPr>
            <a:lvl5pPr algn="l" rtl="0" marR="0" indent="0" marL="0">
              <a:spcBef>
                <a:spcPts val="0"/>
              </a:spcBef>
              <a:defRPr/>
            </a:lvl5pPr>
            <a:lvl6pPr algn="l" rtl="0" marR="0" indent="0" marL="0">
              <a:spcBef>
                <a:spcPts val="0"/>
              </a:spcBef>
              <a:defRPr/>
            </a:lvl6pPr>
            <a:lvl7pPr algn="l" rtl="0" marR="0" indent="0" marL="0">
              <a:spcBef>
                <a:spcPts val="0"/>
              </a:spcBef>
              <a:defRPr/>
            </a:lvl7pPr>
            <a:lvl8pPr algn="l" rtl="0" marR="0" indent="0" marL="0">
              <a:spcBef>
                <a:spcPts val="0"/>
              </a:spcBef>
              <a:defRPr/>
            </a:lvl8pPr>
            <a:lvl9pPr algn="l" rtl="0" marR="0" indent="0" marL="0">
              <a:spcBef>
                <a:spcPts val="0"/>
              </a:spcBef>
              <a:defRPr/>
            </a:lvl9pPr>
          </a:lstStyle>
          <a:p/>
        </p:txBody>
      </p:sp>
    </p:spTree>
  </p:cSld>
  <p:clrMap accent2="accent2" accent3="accent3" accent4="accent4" accent5="accent5" accent6="accent6" hlink="hlink" tx2="lt2" tx1="dk1" bg2="dk2" bg1="lt1" folHlink="folHlink" accent1="accent1"/>
</p:notesMaster>
</file>

<file path=ppt/notesSlides/_rels/notesSlide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88" name="Shape 88"/>
        <p:cNvGrpSpPr/>
        <p:nvPr/>
      </p:nvGrpSpPr>
      <p:grpSpPr>
        <a:xfrm>
          <a:off y="0" x="0"/>
          <a:ext cy="0" cx="0"/>
          <a:chOff y="0" x="0"/>
          <a:chExt cy="0" cx="0"/>
        </a:xfrm>
      </p:grpSpPr>
      <p:sp>
        <p:nvSpPr>
          <p:cNvPr id="89" name="Shape 89"/>
          <p:cNvSpPr txBox="1"/>
          <p:nvPr>
            <p:ph idx="1" type="body"/>
          </p:nvPr>
        </p:nvSpPr>
        <p:spPr>
          <a:xfrm>
            <a:off y="4343400" x="685800"/>
            <a:ext cy="4114800" cx="5486399"/>
          </a:xfrm>
          <a:prstGeom prst="rect">
            <a:avLst/>
          </a:prstGeom>
        </p:spPr>
        <p:txBody>
          <a:bodyPr bIns="91425" rIns="91425" lIns="91425" tIns="91425" anchor="ctr" anchorCtr="0">
            <a:spAutoFit/>
          </a:bodyPr>
          <a:lstStyle/>
          <a:p>
            <a:pPr>
              <a:spcBef>
                <a:spcPts val="0"/>
              </a:spcBef>
              <a:buNone/>
            </a:pPr>
            <a:r>
              <a:t/>
            </a:r>
            <a:endParaRPr/>
          </a:p>
        </p:txBody>
      </p:sp>
      <p:sp>
        <p:nvSpPr>
          <p:cNvPr id="90" name="Shape 90"/>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63" name="Shape 163"/>
        <p:cNvGrpSpPr/>
        <p:nvPr/>
      </p:nvGrpSpPr>
      <p:grpSpPr>
        <a:xfrm>
          <a:off y="0" x="0"/>
          <a:ext cy="0" cx="0"/>
          <a:chOff y="0" x="0"/>
          <a:chExt cy="0" cx="0"/>
        </a:xfrm>
      </p:grpSpPr>
      <p:sp>
        <p:nvSpPr>
          <p:cNvPr id="164" name="Shape 164"/>
          <p:cNvSpPr txBox="1"/>
          <p:nvPr>
            <p:ph idx="1" type="body"/>
          </p:nvPr>
        </p:nvSpPr>
        <p:spPr>
          <a:xfrm>
            <a:off y="4343400" x="685800"/>
            <a:ext cy="4114800" cx="5486399"/>
          </a:xfrm>
          <a:prstGeom prst="rect">
            <a:avLst/>
          </a:prstGeom>
        </p:spPr>
        <p:txBody>
          <a:bodyPr bIns="91425" rIns="91425" lIns="91425" tIns="91425" anchor="ctr" anchorCtr="0">
            <a:spAutoFit/>
          </a:bodyPr>
          <a:lstStyle/>
          <a:p>
            <a:pPr>
              <a:spcBef>
                <a:spcPts val="0"/>
              </a:spcBef>
              <a:buNone/>
            </a:pPr>
            <a:r>
              <a:t/>
            </a:r>
            <a:endParaRPr/>
          </a:p>
        </p:txBody>
      </p:sp>
      <p:sp>
        <p:nvSpPr>
          <p:cNvPr id="165" name="Shape 165"/>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71" name="Shape 171"/>
        <p:cNvGrpSpPr/>
        <p:nvPr/>
      </p:nvGrpSpPr>
      <p:grpSpPr>
        <a:xfrm>
          <a:off y="0" x="0"/>
          <a:ext cy="0" cx="0"/>
          <a:chOff y="0" x="0"/>
          <a:chExt cy="0" cx="0"/>
        </a:xfrm>
      </p:grpSpPr>
      <p:sp>
        <p:nvSpPr>
          <p:cNvPr id="172" name="Shape 172"/>
          <p:cNvSpPr txBox="1"/>
          <p:nvPr>
            <p:ph idx="1" type="body"/>
          </p:nvPr>
        </p:nvSpPr>
        <p:spPr>
          <a:xfrm>
            <a:off y="4343400" x="685800"/>
            <a:ext cy="4114800" cx="5486399"/>
          </a:xfrm>
          <a:prstGeom prst="rect">
            <a:avLst/>
          </a:prstGeom>
        </p:spPr>
        <p:txBody>
          <a:bodyPr bIns="91425" rIns="91425" lIns="91425" tIns="91425" anchor="ctr" anchorCtr="0">
            <a:spAutoFit/>
          </a:bodyPr>
          <a:lstStyle/>
          <a:p>
            <a:pPr>
              <a:spcBef>
                <a:spcPts val="0"/>
              </a:spcBef>
              <a:buNone/>
            </a:pPr>
            <a:r>
              <a:t/>
            </a:r>
            <a:endParaRPr/>
          </a:p>
        </p:txBody>
      </p:sp>
      <p:sp>
        <p:nvSpPr>
          <p:cNvPr id="173" name="Shape 173"/>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79" name="Shape 179"/>
        <p:cNvGrpSpPr/>
        <p:nvPr/>
      </p:nvGrpSpPr>
      <p:grpSpPr>
        <a:xfrm>
          <a:off y="0" x="0"/>
          <a:ext cy="0" cx="0"/>
          <a:chOff y="0" x="0"/>
          <a:chExt cy="0" cx="0"/>
        </a:xfrm>
      </p:grpSpPr>
      <p:sp>
        <p:nvSpPr>
          <p:cNvPr id="180" name="Shape 180"/>
          <p:cNvSpPr txBox="1"/>
          <p:nvPr>
            <p:ph idx="1" type="body"/>
          </p:nvPr>
        </p:nvSpPr>
        <p:spPr>
          <a:xfrm>
            <a:off y="4343400" x="685800"/>
            <a:ext cy="4114800" cx="5486399"/>
          </a:xfrm>
          <a:prstGeom prst="rect">
            <a:avLst/>
          </a:prstGeom>
        </p:spPr>
        <p:txBody>
          <a:bodyPr bIns="91425" rIns="91425" lIns="91425" tIns="91425" anchor="ctr" anchorCtr="0">
            <a:spAutoFit/>
          </a:bodyPr>
          <a:lstStyle/>
          <a:p>
            <a:pPr>
              <a:spcBef>
                <a:spcPts val="0"/>
              </a:spcBef>
              <a:buNone/>
            </a:pPr>
            <a:r>
              <a:t/>
            </a:r>
            <a:endParaRPr/>
          </a:p>
        </p:txBody>
      </p:sp>
      <p:sp>
        <p:nvSpPr>
          <p:cNvPr id="181" name="Shape 181"/>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87" name="Shape 187"/>
        <p:cNvGrpSpPr/>
        <p:nvPr/>
      </p:nvGrpSpPr>
      <p:grpSpPr>
        <a:xfrm>
          <a:off y="0" x="0"/>
          <a:ext cy="0" cx="0"/>
          <a:chOff y="0" x="0"/>
          <a:chExt cy="0" cx="0"/>
        </a:xfrm>
      </p:grpSpPr>
      <p:sp>
        <p:nvSpPr>
          <p:cNvPr id="188" name="Shape 188"/>
          <p:cNvSpPr txBox="1"/>
          <p:nvPr>
            <p:ph idx="1" type="body"/>
          </p:nvPr>
        </p:nvSpPr>
        <p:spPr>
          <a:xfrm>
            <a:off y="4343400" x="685800"/>
            <a:ext cy="4114800" cx="5486399"/>
          </a:xfrm>
          <a:prstGeom prst="rect">
            <a:avLst/>
          </a:prstGeom>
        </p:spPr>
        <p:txBody>
          <a:bodyPr bIns="91425" rIns="91425" lIns="91425" tIns="91425" anchor="ctr" anchorCtr="0">
            <a:spAutoFit/>
          </a:bodyPr>
          <a:lstStyle/>
          <a:p>
            <a:pPr>
              <a:spcBef>
                <a:spcPts val="0"/>
              </a:spcBef>
              <a:buNone/>
            </a:pPr>
            <a:r>
              <a:t/>
            </a:r>
            <a:endParaRPr/>
          </a:p>
        </p:txBody>
      </p:sp>
      <p:sp>
        <p:nvSpPr>
          <p:cNvPr id="189" name="Shape 189"/>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95" name="Shape 195"/>
        <p:cNvGrpSpPr/>
        <p:nvPr/>
      </p:nvGrpSpPr>
      <p:grpSpPr>
        <a:xfrm>
          <a:off y="0" x="0"/>
          <a:ext cy="0" cx="0"/>
          <a:chOff y="0" x="0"/>
          <a:chExt cy="0" cx="0"/>
        </a:xfrm>
      </p:grpSpPr>
      <p:sp>
        <p:nvSpPr>
          <p:cNvPr id="196" name="Shape 196"/>
          <p:cNvSpPr txBox="1"/>
          <p:nvPr>
            <p:ph idx="1" type="body"/>
          </p:nvPr>
        </p:nvSpPr>
        <p:spPr>
          <a:xfrm>
            <a:off y="4343400" x="685800"/>
            <a:ext cy="4114800" cx="5486399"/>
          </a:xfrm>
          <a:prstGeom prst="rect">
            <a:avLst/>
          </a:prstGeom>
        </p:spPr>
        <p:txBody>
          <a:bodyPr bIns="91425" rIns="91425" lIns="91425" tIns="91425" anchor="ctr" anchorCtr="0">
            <a:spAutoFit/>
          </a:bodyPr>
          <a:lstStyle/>
          <a:p>
            <a:pPr>
              <a:spcBef>
                <a:spcPts val="0"/>
              </a:spcBef>
              <a:buNone/>
            </a:pPr>
            <a:r>
              <a:t/>
            </a:r>
            <a:endParaRPr/>
          </a:p>
        </p:txBody>
      </p:sp>
      <p:sp>
        <p:nvSpPr>
          <p:cNvPr id="197" name="Shape 197"/>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03" name="Shape 203"/>
        <p:cNvGrpSpPr/>
        <p:nvPr/>
      </p:nvGrpSpPr>
      <p:grpSpPr>
        <a:xfrm>
          <a:off y="0" x="0"/>
          <a:ext cy="0" cx="0"/>
          <a:chOff y="0" x="0"/>
          <a:chExt cy="0" cx="0"/>
        </a:xfrm>
      </p:grpSpPr>
      <p:sp>
        <p:nvSpPr>
          <p:cNvPr id="204" name="Shape 204"/>
          <p:cNvSpPr txBox="1"/>
          <p:nvPr>
            <p:ph idx="1" type="body"/>
          </p:nvPr>
        </p:nvSpPr>
        <p:spPr>
          <a:xfrm>
            <a:off y="4343400" x="685800"/>
            <a:ext cy="4114800" cx="5486399"/>
          </a:xfrm>
          <a:prstGeom prst="rect">
            <a:avLst/>
          </a:prstGeom>
        </p:spPr>
        <p:txBody>
          <a:bodyPr bIns="91425" rIns="91425" lIns="91425" tIns="91425" anchor="ctr" anchorCtr="0">
            <a:spAutoFit/>
          </a:bodyPr>
          <a:lstStyle/>
          <a:p>
            <a:pPr>
              <a:spcBef>
                <a:spcPts val="0"/>
              </a:spcBef>
              <a:buNone/>
            </a:pPr>
            <a:r>
              <a:t/>
            </a:r>
            <a:endParaRPr/>
          </a:p>
        </p:txBody>
      </p:sp>
      <p:sp>
        <p:nvSpPr>
          <p:cNvPr id="205" name="Shape 205"/>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11" name="Shape 211"/>
        <p:cNvGrpSpPr/>
        <p:nvPr/>
      </p:nvGrpSpPr>
      <p:grpSpPr>
        <a:xfrm>
          <a:off y="0" x="0"/>
          <a:ext cy="0" cx="0"/>
          <a:chOff y="0" x="0"/>
          <a:chExt cy="0" cx="0"/>
        </a:xfrm>
      </p:grpSpPr>
      <p:sp>
        <p:nvSpPr>
          <p:cNvPr id="212" name="Shape 212"/>
          <p:cNvSpPr txBox="1"/>
          <p:nvPr>
            <p:ph idx="1" type="body"/>
          </p:nvPr>
        </p:nvSpPr>
        <p:spPr>
          <a:xfrm>
            <a:off y="4343400" x="685800"/>
            <a:ext cy="4114800" cx="5486399"/>
          </a:xfrm>
          <a:prstGeom prst="rect">
            <a:avLst/>
          </a:prstGeom>
        </p:spPr>
        <p:txBody>
          <a:bodyPr bIns="91425" rIns="91425" lIns="91425" tIns="91425" anchor="ctr" anchorCtr="0">
            <a:spAutoFit/>
          </a:bodyPr>
          <a:lstStyle/>
          <a:p>
            <a:pPr>
              <a:spcBef>
                <a:spcPts val="0"/>
              </a:spcBef>
              <a:buNone/>
            </a:pPr>
            <a:r>
              <a:t/>
            </a:r>
            <a:endParaRPr/>
          </a:p>
        </p:txBody>
      </p:sp>
      <p:sp>
        <p:nvSpPr>
          <p:cNvPr id="213" name="Shape 213"/>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19" name="Shape 219"/>
        <p:cNvGrpSpPr/>
        <p:nvPr/>
      </p:nvGrpSpPr>
      <p:grpSpPr>
        <a:xfrm>
          <a:off y="0" x="0"/>
          <a:ext cy="0" cx="0"/>
          <a:chOff y="0" x="0"/>
          <a:chExt cy="0" cx="0"/>
        </a:xfrm>
      </p:grpSpPr>
      <p:sp>
        <p:nvSpPr>
          <p:cNvPr id="220" name="Shape 220"/>
          <p:cNvSpPr txBox="1"/>
          <p:nvPr>
            <p:ph idx="1" type="body"/>
          </p:nvPr>
        </p:nvSpPr>
        <p:spPr>
          <a:xfrm>
            <a:off y="4343400" x="685800"/>
            <a:ext cy="4114800" cx="5486399"/>
          </a:xfrm>
          <a:prstGeom prst="rect">
            <a:avLst/>
          </a:prstGeom>
        </p:spPr>
        <p:txBody>
          <a:bodyPr bIns="91425" rIns="91425" lIns="91425" tIns="91425" anchor="ctr" anchorCtr="0">
            <a:spAutoFit/>
          </a:bodyPr>
          <a:lstStyle/>
          <a:p>
            <a:pPr>
              <a:spcBef>
                <a:spcPts val="0"/>
              </a:spcBef>
              <a:buNone/>
            </a:pPr>
            <a:r>
              <a:t/>
            </a:r>
            <a:endParaRPr/>
          </a:p>
        </p:txBody>
      </p:sp>
      <p:sp>
        <p:nvSpPr>
          <p:cNvPr id="221" name="Shape 221"/>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27" name="Shape 227"/>
        <p:cNvGrpSpPr/>
        <p:nvPr/>
      </p:nvGrpSpPr>
      <p:grpSpPr>
        <a:xfrm>
          <a:off y="0" x="0"/>
          <a:ext cy="0" cx="0"/>
          <a:chOff y="0" x="0"/>
          <a:chExt cy="0" cx="0"/>
        </a:xfrm>
      </p:grpSpPr>
      <p:sp>
        <p:nvSpPr>
          <p:cNvPr id="228" name="Shape 228"/>
          <p:cNvSpPr txBox="1"/>
          <p:nvPr>
            <p:ph idx="1" type="body"/>
          </p:nvPr>
        </p:nvSpPr>
        <p:spPr>
          <a:xfrm>
            <a:off y="4343400" x="685800"/>
            <a:ext cy="4114800" cx="5486399"/>
          </a:xfrm>
          <a:prstGeom prst="rect">
            <a:avLst/>
          </a:prstGeom>
        </p:spPr>
        <p:txBody>
          <a:bodyPr bIns="91425" rIns="91425" lIns="91425" tIns="91425" anchor="ctr" anchorCtr="0">
            <a:spAutoFit/>
          </a:bodyPr>
          <a:lstStyle/>
          <a:p>
            <a:pPr>
              <a:spcBef>
                <a:spcPts val="0"/>
              </a:spcBef>
              <a:buNone/>
            </a:pPr>
            <a:r>
              <a:t/>
            </a:r>
            <a:endParaRPr/>
          </a:p>
        </p:txBody>
      </p:sp>
      <p:sp>
        <p:nvSpPr>
          <p:cNvPr id="229" name="Shape 229"/>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35" name="Shape 235"/>
        <p:cNvGrpSpPr/>
        <p:nvPr/>
      </p:nvGrpSpPr>
      <p:grpSpPr>
        <a:xfrm>
          <a:off y="0" x="0"/>
          <a:ext cy="0" cx="0"/>
          <a:chOff y="0" x="0"/>
          <a:chExt cy="0" cx="0"/>
        </a:xfrm>
      </p:grpSpPr>
      <p:sp>
        <p:nvSpPr>
          <p:cNvPr id="236" name="Shape 236"/>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12700" cap="flat">
            <a:solidFill>
              <a:srgbClr val="000000"/>
            </a:solidFill>
            <a:prstDash val="solid"/>
            <a:round/>
            <a:headEnd w="med" len="med" type="none"/>
            <a:tailEnd w="med" len="med" type="none"/>
          </a:ln>
        </p:spPr>
      </p:sp>
      <p:sp>
        <p:nvSpPr>
          <p:cNvPr id="237" name="Shape 237"/>
          <p:cNvSpPr txBox="1"/>
          <p:nvPr>
            <p:ph idx="1" type="body"/>
          </p:nvPr>
        </p:nvSpPr>
        <p:spPr>
          <a:xfrm>
            <a:off y="4343400" x="685800"/>
            <a:ext cy="4114800" cx="5486399"/>
          </a:xfrm>
          <a:prstGeom prst="rect">
            <a:avLst/>
          </a:prstGeom>
          <a:noFill/>
          <a:ln>
            <a:noFill/>
          </a:ln>
        </p:spPr>
        <p:txBody>
          <a:bodyPr bIns="45700" rIns="91425" lIns="91425" tIns="45700" anchor="t" anchorCtr="0">
            <a:spAutoFit/>
          </a:bodyPr>
          <a:lstStyle/>
          <a:p>
            <a:pPr>
              <a:spcBef>
                <a:spcPts val="0"/>
              </a:spcBef>
              <a:buNone/>
            </a:pPr>
            <a:r>
              <a:rPr strike="noStrike" u="none" b="0" cap="none" baseline="0" sz="1200" lang="id-ID" i="0">
                <a:solidFill>
                  <a:schemeClr val="dk1"/>
                </a:solidFill>
                <a:latin typeface="Calibri"/>
                <a:ea typeface="Calibri"/>
                <a:cs typeface="Calibri"/>
                <a:sym typeface="Calibri"/>
              </a:rPr>
              <a:t>In S1 the authors highlight the trend / difference that they want the reader to</a:t>
            </a:r>
          </a:p>
          <a:p>
            <a:pPr>
              <a:spcBef>
                <a:spcPts val="0"/>
              </a:spcBef>
              <a:buNone/>
            </a:pPr>
            <a:r>
              <a:rPr strike="noStrike" u="none" b="0" cap="none" baseline="0" sz="1200" lang="id-ID" i="0">
                <a:solidFill>
                  <a:schemeClr val="dk1"/>
                </a:solidFill>
                <a:latin typeface="Calibri"/>
                <a:ea typeface="Calibri"/>
                <a:cs typeface="Calibri"/>
                <a:sym typeface="Calibri"/>
              </a:rPr>
              <a:t>focus on, no subjective interpretation is given. On the other hand, in S2 the</a:t>
            </a:r>
          </a:p>
          <a:p>
            <a:pPr>
              <a:spcBef>
                <a:spcPts val="0"/>
              </a:spcBef>
              <a:buNone/>
            </a:pPr>
            <a:r>
              <a:rPr strike="noStrike" u="none" b="0" cap="none" baseline="0" sz="1200" lang="id-ID" i="0">
                <a:solidFill>
                  <a:schemeClr val="dk1"/>
                </a:solidFill>
                <a:latin typeface="Calibri"/>
                <a:ea typeface="Calibri"/>
                <a:cs typeface="Calibri"/>
                <a:sym typeface="Calibri"/>
              </a:rPr>
              <a:t>reference to optimality is a conceptual model to which the observed result is</a:t>
            </a:r>
          </a:p>
          <a:p>
            <a:pPr>
              <a:spcBef>
                <a:spcPts val="0"/>
              </a:spcBef>
              <a:buNone/>
            </a:pPr>
            <a:r>
              <a:rPr strike="noStrike" u="none" b="0" cap="none" baseline="0" sz="1200" lang="id-ID" i="0">
                <a:solidFill>
                  <a:schemeClr val="dk1"/>
                </a:solidFill>
                <a:latin typeface="Calibri"/>
                <a:ea typeface="Calibri"/>
                <a:cs typeface="Calibri"/>
                <a:sym typeface="Calibri"/>
              </a:rPr>
              <a:t>then tied.</a:t>
            </a:r>
          </a:p>
          <a:p>
            <a:pPr>
              <a:spcBef>
                <a:spcPts val="0"/>
              </a:spcBef>
              <a:buNone/>
            </a:pPr>
            <a:r>
              <a:t/>
            </a:r>
            <a:endParaRPr strike="noStrike" u="none" b="0" cap="none" baseline="0" sz="1200" i="0">
              <a:solidFill>
                <a:schemeClr val="dk1"/>
              </a:solidFill>
              <a:latin typeface="Calibri"/>
              <a:ea typeface="Calibri"/>
              <a:cs typeface="Calibri"/>
              <a:sym typeface="Calibri"/>
            </a:endParaRPr>
          </a:p>
          <a:p>
            <a:pPr>
              <a:spcBef>
                <a:spcPts val="0"/>
              </a:spcBef>
              <a:buNone/>
            </a:pPr>
            <a:r>
              <a:rPr strike="noStrike" u="none" b="0" cap="none" baseline="0" sz="1200" lang="id-ID" i="0">
                <a:solidFill>
                  <a:schemeClr val="dk1"/>
                </a:solidFill>
                <a:latin typeface="Calibri"/>
                <a:ea typeface="Calibri"/>
                <a:cs typeface="Calibri"/>
                <a:sym typeface="Calibri"/>
              </a:rPr>
              <a:t>This differentiation between objective reporting and subjective interpretation is not</a:t>
            </a:r>
          </a:p>
          <a:p>
            <a:pPr>
              <a:spcBef>
                <a:spcPts val="0"/>
              </a:spcBef>
              <a:buNone/>
            </a:pPr>
            <a:r>
              <a:rPr strike="noStrike" u="none" b="0" cap="none" baseline="0" sz="1200" lang="id-ID" i="0">
                <a:solidFill>
                  <a:schemeClr val="dk1"/>
                </a:solidFill>
                <a:latin typeface="Calibri"/>
                <a:ea typeface="Calibri"/>
                <a:cs typeface="Calibri"/>
                <a:sym typeface="Calibri"/>
              </a:rPr>
              <a:t>an easy skill to acquire. If you are worried that your Results section may contain</a:t>
            </a:r>
          </a:p>
          <a:p>
            <a:pPr>
              <a:spcBef>
                <a:spcPts val="0"/>
              </a:spcBef>
              <a:buNone/>
            </a:pPr>
            <a:r>
              <a:rPr strike="noStrike" u="none" b="0" cap="none" baseline="0" sz="1200" lang="id-ID" i="0">
                <a:solidFill>
                  <a:schemeClr val="dk1"/>
                </a:solidFill>
                <a:latin typeface="Calibri"/>
                <a:ea typeface="Calibri"/>
                <a:cs typeface="Calibri"/>
                <a:sym typeface="Calibri"/>
              </a:rPr>
              <a:t>elements of subjectivity that are not appropriate (in terms of your field of study, or</a:t>
            </a:r>
          </a:p>
          <a:p>
            <a:pPr>
              <a:spcBef>
                <a:spcPts val="0"/>
              </a:spcBef>
              <a:buNone/>
            </a:pPr>
            <a:r>
              <a:rPr strike="noStrike" u="none" b="0" cap="none" baseline="0" sz="1200" lang="id-ID" i="0">
                <a:solidFill>
                  <a:schemeClr val="dk1"/>
                </a:solidFill>
                <a:latin typeface="Calibri"/>
                <a:ea typeface="Calibri"/>
                <a:cs typeface="Calibri"/>
                <a:sym typeface="Calibri"/>
              </a:rPr>
              <a:t>the requirements of your journal), then you should consider showing it to someone</a:t>
            </a:r>
          </a:p>
          <a:p>
            <a:pPr>
              <a:spcBef>
                <a:spcPts val="0"/>
              </a:spcBef>
              <a:buNone/>
            </a:pPr>
            <a:r>
              <a:rPr strike="noStrike" u="none" b="0" cap="none" baseline="0" sz="1200" lang="id-ID" i="0">
                <a:solidFill>
                  <a:schemeClr val="dk1"/>
                </a:solidFill>
                <a:latin typeface="Calibri"/>
                <a:ea typeface="Calibri"/>
                <a:cs typeface="Calibri"/>
                <a:sym typeface="Calibri"/>
              </a:rPr>
              <a:t>with considerable experience in writing who can certainly be someone of the same</a:t>
            </a:r>
          </a:p>
          <a:p>
            <a:pPr>
              <a:spcBef>
                <a:spcPts val="0"/>
              </a:spcBef>
              <a:buNone/>
            </a:pPr>
            <a:r>
              <a:rPr strike="noStrike" u="none" b="0" cap="none" baseline="0" sz="1200" lang="id-ID" i="0">
                <a:solidFill>
                  <a:schemeClr val="dk1"/>
                </a:solidFill>
                <a:latin typeface="Calibri"/>
                <a:ea typeface="Calibri"/>
                <a:cs typeface="Calibri"/>
                <a:sym typeface="Calibri"/>
              </a:rPr>
              <a:t>nationality as this is not essentially a language issue.</a:t>
            </a:r>
          </a:p>
          <a:p>
            <a:pPr>
              <a:spcBef>
                <a:spcPts val="0"/>
              </a:spcBef>
              <a:buNone/>
            </a:pPr>
            <a:r>
              <a:t/>
            </a:r>
            <a:endParaRPr strike="noStrike" u="none" b="0" cap="none" baseline="0" sz="1200" i="0">
              <a:solidFill>
                <a:schemeClr val="dk1"/>
              </a:solidFill>
              <a:latin typeface="Calibri"/>
              <a:ea typeface="Calibri"/>
              <a:cs typeface="Calibri"/>
              <a:sym typeface="Calibri"/>
            </a:endParaRPr>
          </a:p>
          <a:p>
            <a:pPr>
              <a:spcBef>
                <a:spcPts val="0"/>
              </a:spcBef>
              <a:buNone/>
            </a:pPr>
            <a:r>
              <a:rPr strike="noStrike" u="none" b="0" cap="none" baseline="0" sz="1200" lang="id-ID" i="0">
                <a:solidFill>
                  <a:schemeClr val="dk1"/>
                </a:solidFill>
                <a:latin typeface="Calibri"/>
                <a:ea typeface="Calibri"/>
                <a:cs typeface="Calibri"/>
                <a:sym typeface="Calibri"/>
              </a:rPr>
              <a:t>However, if your Results and Discussion are combined into one section, then S2</a:t>
            </a:r>
          </a:p>
          <a:p>
            <a:pPr>
              <a:spcBef>
                <a:spcPts val="0"/>
              </a:spcBef>
              <a:buNone/>
            </a:pPr>
            <a:r>
              <a:rPr strike="noStrike" u="none" b="0" cap="none" baseline="0" sz="1200" lang="id-ID" i="0">
                <a:solidFill>
                  <a:schemeClr val="dk1"/>
                </a:solidFill>
                <a:latin typeface="Calibri"/>
                <a:ea typeface="Calibri"/>
                <a:cs typeface="Calibri"/>
                <a:sym typeface="Calibri"/>
              </a:rPr>
              <a:t>would be perfectly acceptable.</a:t>
            </a:r>
          </a:p>
        </p:txBody>
      </p:sp>
      <p:sp>
        <p:nvSpPr>
          <p:cNvPr id="238" name="Shape 238"/>
          <p:cNvSpPr txBox="1"/>
          <p:nvPr>
            <p:ph idx="12" type="sldNum"/>
          </p:nvPr>
        </p:nvSpPr>
        <p:spPr>
          <a:xfrm>
            <a:off y="8685213" x="3884612"/>
            <a:ext cy="457200" cx="2971799"/>
          </a:xfrm>
          <a:prstGeom prst="rect">
            <a:avLst/>
          </a:prstGeom>
          <a:noFill/>
          <a:ln>
            <a:noFill/>
          </a:ln>
        </p:spPr>
        <p:txBody>
          <a:bodyPr bIns="45700" rIns="91425" lIns="91425" tIns="45700" anchor="b" anchorCtr="0">
            <a:spAutoFit/>
          </a:bodyPr>
          <a:lstStyle/>
          <a:p>
            <a:pPr algn="r" rtl="0" lvl="0" marR="0" indent="0" marL="0">
              <a:spcBef>
                <a:spcPts val="0"/>
              </a:spcBef>
              <a:buSzPct val="25000"/>
              <a:buNone/>
            </a:pPr>
            <a:r>
              <a:rPr lang="id-ID"/>
              <a:t>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96" name="Shape 96"/>
        <p:cNvGrpSpPr/>
        <p:nvPr/>
      </p:nvGrpSpPr>
      <p:grpSpPr>
        <a:xfrm>
          <a:off y="0" x="0"/>
          <a:ext cy="0" cx="0"/>
          <a:chOff y="0" x="0"/>
          <a:chExt cy="0" cx="0"/>
        </a:xfrm>
      </p:grpSpPr>
      <p:sp>
        <p:nvSpPr>
          <p:cNvPr id="97" name="Shape 97"/>
          <p:cNvSpPr txBox="1"/>
          <p:nvPr>
            <p:ph idx="1" type="body"/>
          </p:nvPr>
        </p:nvSpPr>
        <p:spPr>
          <a:xfrm>
            <a:off y="4343400" x="685800"/>
            <a:ext cy="4114800" cx="5486399"/>
          </a:xfrm>
          <a:prstGeom prst="rect">
            <a:avLst/>
          </a:prstGeom>
        </p:spPr>
        <p:txBody>
          <a:bodyPr bIns="91425" rIns="91425" lIns="91425" tIns="91425" anchor="ctr" anchorCtr="0">
            <a:spAutoFit/>
          </a:bodyPr>
          <a:lstStyle/>
          <a:p>
            <a:pPr>
              <a:spcBef>
                <a:spcPts val="0"/>
              </a:spcBef>
              <a:buNone/>
            </a:pPr>
            <a:r>
              <a:t/>
            </a:r>
            <a:endParaRPr/>
          </a:p>
        </p:txBody>
      </p:sp>
      <p:sp>
        <p:nvSpPr>
          <p:cNvPr id="98" name="Shape 98"/>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44" name="Shape 244"/>
        <p:cNvGrpSpPr/>
        <p:nvPr/>
      </p:nvGrpSpPr>
      <p:grpSpPr>
        <a:xfrm>
          <a:off y="0" x="0"/>
          <a:ext cy="0" cx="0"/>
          <a:chOff y="0" x="0"/>
          <a:chExt cy="0" cx="0"/>
        </a:xfrm>
      </p:grpSpPr>
      <p:sp>
        <p:nvSpPr>
          <p:cNvPr id="245" name="Shape 245"/>
          <p:cNvSpPr txBox="1"/>
          <p:nvPr>
            <p:ph idx="1" type="body"/>
          </p:nvPr>
        </p:nvSpPr>
        <p:spPr>
          <a:xfrm>
            <a:off y="4343400" x="685800"/>
            <a:ext cy="4114800" cx="5486399"/>
          </a:xfrm>
          <a:prstGeom prst="rect">
            <a:avLst/>
          </a:prstGeom>
        </p:spPr>
        <p:txBody>
          <a:bodyPr bIns="91425" rIns="91425" lIns="91425" tIns="91425" anchor="ctr" anchorCtr="0">
            <a:spAutoFit/>
          </a:bodyPr>
          <a:lstStyle/>
          <a:p>
            <a:pPr>
              <a:spcBef>
                <a:spcPts val="0"/>
              </a:spcBef>
              <a:buNone/>
            </a:pPr>
            <a:r>
              <a:t/>
            </a:r>
            <a:endParaRPr/>
          </a:p>
        </p:txBody>
      </p:sp>
      <p:sp>
        <p:nvSpPr>
          <p:cNvPr id="246" name="Shape 246"/>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52" name="Shape 252"/>
        <p:cNvGrpSpPr/>
        <p:nvPr/>
      </p:nvGrpSpPr>
      <p:grpSpPr>
        <a:xfrm>
          <a:off y="0" x="0"/>
          <a:ext cy="0" cx="0"/>
          <a:chOff y="0" x="0"/>
          <a:chExt cy="0" cx="0"/>
        </a:xfrm>
      </p:grpSpPr>
      <p:sp>
        <p:nvSpPr>
          <p:cNvPr id="253" name="Shape 253"/>
          <p:cNvSpPr txBox="1"/>
          <p:nvPr>
            <p:ph idx="1" type="body"/>
          </p:nvPr>
        </p:nvSpPr>
        <p:spPr>
          <a:xfrm>
            <a:off y="4343400" x="685800"/>
            <a:ext cy="4114800" cx="5486399"/>
          </a:xfrm>
          <a:prstGeom prst="rect">
            <a:avLst/>
          </a:prstGeom>
        </p:spPr>
        <p:txBody>
          <a:bodyPr bIns="91425" rIns="91425" lIns="91425" tIns="91425" anchor="ctr" anchorCtr="0">
            <a:spAutoFit/>
          </a:bodyPr>
          <a:lstStyle/>
          <a:p>
            <a:pPr>
              <a:spcBef>
                <a:spcPts val="0"/>
              </a:spcBef>
              <a:buNone/>
            </a:pPr>
            <a:r>
              <a:t/>
            </a:r>
            <a:endParaRPr/>
          </a:p>
        </p:txBody>
      </p:sp>
      <p:sp>
        <p:nvSpPr>
          <p:cNvPr id="254" name="Shape 254"/>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60" name="Shape 260"/>
        <p:cNvGrpSpPr/>
        <p:nvPr/>
      </p:nvGrpSpPr>
      <p:grpSpPr>
        <a:xfrm>
          <a:off y="0" x="0"/>
          <a:ext cy="0" cx="0"/>
          <a:chOff y="0" x="0"/>
          <a:chExt cy="0" cx="0"/>
        </a:xfrm>
      </p:grpSpPr>
      <p:sp>
        <p:nvSpPr>
          <p:cNvPr id="261" name="Shape 261"/>
          <p:cNvSpPr txBox="1"/>
          <p:nvPr>
            <p:ph idx="1" type="body"/>
          </p:nvPr>
        </p:nvSpPr>
        <p:spPr>
          <a:xfrm>
            <a:off y="4343400" x="685800"/>
            <a:ext cy="4114800" cx="5486399"/>
          </a:xfrm>
          <a:prstGeom prst="rect">
            <a:avLst/>
          </a:prstGeom>
        </p:spPr>
        <p:txBody>
          <a:bodyPr bIns="91425" rIns="91425" lIns="91425" tIns="91425" anchor="ctr" anchorCtr="0">
            <a:spAutoFit/>
          </a:bodyPr>
          <a:lstStyle/>
          <a:p>
            <a:pPr>
              <a:spcBef>
                <a:spcPts val="0"/>
              </a:spcBef>
              <a:buNone/>
            </a:pPr>
            <a:r>
              <a:t/>
            </a:r>
            <a:endParaRPr/>
          </a:p>
        </p:txBody>
      </p:sp>
      <p:sp>
        <p:nvSpPr>
          <p:cNvPr id="262" name="Shape 262"/>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68" name="Shape 268"/>
        <p:cNvGrpSpPr/>
        <p:nvPr/>
      </p:nvGrpSpPr>
      <p:grpSpPr>
        <a:xfrm>
          <a:off y="0" x="0"/>
          <a:ext cy="0" cx="0"/>
          <a:chOff y="0" x="0"/>
          <a:chExt cy="0" cx="0"/>
        </a:xfrm>
      </p:grpSpPr>
      <p:sp>
        <p:nvSpPr>
          <p:cNvPr id="269" name="Shape 269"/>
          <p:cNvSpPr txBox="1"/>
          <p:nvPr>
            <p:ph idx="1" type="body"/>
          </p:nvPr>
        </p:nvSpPr>
        <p:spPr>
          <a:xfrm>
            <a:off y="4343400" x="685800"/>
            <a:ext cy="4114800" cx="5486399"/>
          </a:xfrm>
          <a:prstGeom prst="rect">
            <a:avLst/>
          </a:prstGeom>
        </p:spPr>
        <p:txBody>
          <a:bodyPr bIns="91425" rIns="91425" lIns="91425" tIns="91425" anchor="ctr" anchorCtr="0">
            <a:spAutoFit/>
          </a:bodyPr>
          <a:lstStyle/>
          <a:p>
            <a:pPr>
              <a:spcBef>
                <a:spcPts val="0"/>
              </a:spcBef>
              <a:buNone/>
            </a:pPr>
            <a:r>
              <a:t/>
            </a:r>
            <a:endParaRPr/>
          </a:p>
        </p:txBody>
      </p:sp>
      <p:sp>
        <p:nvSpPr>
          <p:cNvPr id="270" name="Shape 270"/>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76" name="Shape 276"/>
        <p:cNvGrpSpPr/>
        <p:nvPr/>
      </p:nvGrpSpPr>
      <p:grpSpPr>
        <a:xfrm>
          <a:off y="0" x="0"/>
          <a:ext cy="0" cx="0"/>
          <a:chOff y="0" x="0"/>
          <a:chExt cy="0" cx="0"/>
        </a:xfrm>
      </p:grpSpPr>
      <p:sp>
        <p:nvSpPr>
          <p:cNvPr id="277" name="Shape 277"/>
          <p:cNvSpPr txBox="1"/>
          <p:nvPr>
            <p:ph idx="1" type="body"/>
          </p:nvPr>
        </p:nvSpPr>
        <p:spPr>
          <a:xfrm>
            <a:off y="4343400" x="685800"/>
            <a:ext cy="4114800" cx="5486399"/>
          </a:xfrm>
          <a:prstGeom prst="rect">
            <a:avLst/>
          </a:prstGeom>
        </p:spPr>
        <p:txBody>
          <a:bodyPr bIns="91425" rIns="91425" lIns="91425" tIns="91425" anchor="ctr" anchorCtr="0">
            <a:spAutoFit/>
          </a:bodyPr>
          <a:lstStyle/>
          <a:p>
            <a:pPr>
              <a:spcBef>
                <a:spcPts val="0"/>
              </a:spcBef>
              <a:buNone/>
            </a:pPr>
            <a:r>
              <a:t/>
            </a:r>
            <a:endParaRPr/>
          </a:p>
        </p:txBody>
      </p:sp>
      <p:sp>
        <p:nvSpPr>
          <p:cNvPr id="278" name="Shape 278"/>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84" name="Shape 284"/>
        <p:cNvGrpSpPr/>
        <p:nvPr/>
      </p:nvGrpSpPr>
      <p:grpSpPr>
        <a:xfrm>
          <a:off y="0" x="0"/>
          <a:ext cy="0" cx="0"/>
          <a:chOff y="0" x="0"/>
          <a:chExt cy="0" cx="0"/>
        </a:xfrm>
      </p:grpSpPr>
      <p:sp>
        <p:nvSpPr>
          <p:cNvPr id="285" name="Shape 285"/>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12700" cap="flat">
            <a:solidFill>
              <a:srgbClr val="000000"/>
            </a:solidFill>
            <a:prstDash val="solid"/>
            <a:round/>
            <a:headEnd w="med" len="med" type="none"/>
            <a:tailEnd w="med" len="med" type="none"/>
          </a:ln>
        </p:spPr>
      </p:sp>
      <p:sp>
        <p:nvSpPr>
          <p:cNvPr id="286" name="Shape 286"/>
          <p:cNvSpPr txBox="1"/>
          <p:nvPr>
            <p:ph idx="1" type="body"/>
          </p:nvPr>
        </p:nvSpPr>
        <p:spPr>
          <a:xfrm>
            <a:off y="4343400" x="685800"/>
            <a:ext cy="4114800" cx="5486399"/>
          </a:xfrm>
          <a:prstGeom prst="rect">
            <a:avLst/>
          </a:prstGeom>
          <a:noFill/>
          <a:ln>
            <a:noFill/>
          </a:ln>
        </p:spPr>
        <p:txBody>
          <a:bodyPr bIns="45700" rIns="91425" lIns="91425" tIns="45700" anchor="t" anchorCtr="0">
            <a:spAutoFit/>
          </a:bodyPr>
          <a:lstStyle/>
          <a:p>
            <a:pPr>
              <a:spcBef>
                <a:spcPts val="0"/>
              </a:spcBef>
              <a:buNone/>
            </a:pPr>
            <a:r>
              <a:rPr strike="noStrike" u="none" b="0" cap="none" baseline="0" sz="1800" lang="id-ID" i="0"/>
              <a:t>Usually experienced writers always write the Abstract (and often the Introduction too) last, i.e. When they have finished the rest of the paper. This reflects the research process itself – the first thing you write about is what you found, then how this can be interpreted.</a:t>
            </a:r>
          </a:p>
        </p:txBody>
      </p:sp>
      <p:sp>
        <p:nvSpPr>
          <p:cNvPr id="287" name="Shape 287"/>
          <p:cNvSpPr txBox="1"/>
          <p:nvPr>
            <p:ph idx="12" type="sldNum"/>
          </p:nvPr>
        </p:nvSpPr>
        <p:spPr>
          <a:xfrm>
            <a:off y="8685213" x="3884612"/>
            <a:ext cy="457200" cx="2971799"/>
          </a:xfrm>
          <a:prstGeom prst="rect">
            <a:avLst/>
          </a:prstGeom>
          <a:noFill/>
          <a:ln>
            <a:noFill/>
          </a:ln>
        </p:spPr>
        <p:txBody>
          <a:bodyPr bIns="45700" rIns="91425" lIns="91425" tIns="45700" anchor="b" anchorCtr="0">
            <a:spAutoFit/>
          </a:bodyPr>
          <a:lstStyle/>
          <a:p>
            <a:pPr algn="r" rtl="0" lvl="0" marR="0" indent="0" marL="0">
              <a:spcBef>
                <a:spcPts val="0"/>
              </a:spcBef>
              <a:buSzPct val="25000"/>
              <a:buNone/>
            </a:pPr>
            <a:r>
              <a:rPr lang="id-ID"/>
              <a:t> </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93" name="Shape 293"/>
        <p:cNvGrpSpPr/>
        <p:nvPr/>
      </p:nvGrpSpPr>
      <p:grpSpPr>
        <a:xfrm>
          <a:off y="0" x="0"/>
          <a:ext cy="0" cx="0"/>
          <a:chOff y="0" x="0"/>
          <a:chExt cy="0" cx="0"/>
        </a:xfrm>
      </p:grpSpPr>
      <p:sp>
        <p:nvSpPr>
          <p:cNvPr id="294" name="Shape 294"/>
          <p:cNvSpPr txBox="1"/>
          <p:nvPr>
            <p:ph idx="1" type="body"/>
          </p:nvPr>
        </p:nvSpPr>
        <p:spPr>
          <a:xfrm>
            <a:off y="4343400" x="685800"/>
            <a:ext cy="4114800" cx="5486399"/>
          </a:xfrm>
          <a:prstGeom prst="rect">
            <a:avLst/>
          </a:prstGeom>
        </p:spPr>
        <p:txBody>
          <a:bodyPr bIns="91425" rIns="91425" lIns="91425" tIns="91425" anchor="ctr" anchorCtr="0">
            <a:spAutoFit/>
          </a:bodyPr>
          <a:lstStyle/>
          <a:p>
            <a:pPr>
              <a:spcBef>
                <a:spcPts val="0"/>
              </a:spcBef>
              <a:buNone/>
            </a:pPr>
            <a:r>
              <a:t/>
            </a:r>
            <a:endParaRPr/>
          </a:p>
        </p:txBody>
      </p:sp>
      <p:sp>
        <p:nvSpPr>
          <p:cNvPr id="295" name="Shape 295"/>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02" name="Shape 302"/>
        <p:cNvGrpSpPr/>
        <p:nvPr/>
      </p:nvGrpSpPr>
      <p:grpSpPr>
        <a:xfrm>
          <a:off y="0" x="0"/>
          <a:ext cy="0" cx="0"/>
          <a:chOff y="0" x="0"/>
          <a:chExt cy="0" cx="0"/>
        </a:xfrm>
      </p:grpSpPr>
      <p:sp>
        <p:nvSpPr>
          <p:cNvPr id="303" name="Shape 303"/>
          <p:cNvSpPr txBox="1"/>
          <p:nvPr>
            <p:ph idx="1" type="body"/>
          </p:nvPr>
        </p:nvSpPr>
        <p:spPr>
          <a:xfrm>
            <a:off y="4343400" x="685800"/>
            <a:ext cy="4114800" cx="5486399"/>
          </a:xfrm>
          <a:prstGeom prst="rect">
            <a:avLst/>
          </a:prstGeom>
        </p:spPr>
        <p:txBody>
          <a:bodyPr bIns="91425" rIns="91425" lIns="91425" tIns="91425" anchor="ctr" anchorCtr="0">
            <a:spAutoFit/>
          </a:bodyPr>
          <a:lstStyle/>
          <a:p>
            <a:pPr>
              <a:spcBef>
                <a:spcPts val="0"/>
              </a:spcBef>
              <a:buNone/>
            </a:pPr>
            <a:r>
              <a:t/>
            </a:r>
            <a:endParaRPr/>
          </a:p>
        </p:txBody>
      </p:sp>
      <p:sp>
        <p:nvSpPr>
          <p:cNvPr id="304" name="Shape 304"/>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11" name="Shape 311"/>
        <p:cNvGrpSpPr/>
        <p:nvPr/>
      </p:nvGrpSpPr>
      <p:grpSpPr>
        <a:xfrm>
          <a:off y="0" x="0"/>
          <a:ext cy="0" cx="0"/>
          <a:chOff y="0" x="0"/>
          <a:chExt cy="0" cx="0"/>
        </a:xfrm>
      </p:grpSpPr>
      <p:sp>
        <p:nvSpPr>
          <p:cNvPr id="312" name="Shape 312"/>
          <p:cNvSpPr txBox="1"/>
          <p:nvPr>
            <p:ph idx="1" type="body"/>
          </p:nvPr>
        </p:nvSpPr>
        <p:spPr>
          <a:xfrm>
            <a:off y="4343400" x="685800"/>
            <a:ext cy="4114800" cx="5486399"/>
          </a:xfrm>
          <a:prstGeom prst="rect">
            <a:avLst/>
          </a:prstGeom>
        </p:spPr>
        <p:txBody>
          <a:bodyPr bIns="91425" rIns="91425" lIns="91425" tIns="91425" anchor="ctr" anchorCtr="0">
            <a:spAutoFit/>
          </a:bodyPr>
          <a:lstStyle/>
          <a:p>
            <a:pPr>
              <a:spcBef>
                <a:spcPts val="0"/>
              </a:spcBef>
              <a:buNone/>
            </a:pPr>
            <a:r>
              <a:t/>
            </a:r>
            <a:endParaRPr/>
          </a:p>
        </p:txBody>
      </p:sp>
      <p:sp>
        <p:nvSpPr>
          <p:cNvPr id="313" name="Shape 313"/>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20" name="Shape 320"/>
        <p:cNvGrpSpPr/>
        <p:nvPr/>
      </p:nvGrpSpPr>
      <p:grpSpPr>
        <a:xfrm>
          <a:off y="0" x="0"/>
          <a:ext cy="0" cx="0"/>
          <a:chOff y="0" x="0"/>
          <a:chExt cy="0" cx="0"/>
        </a:xfrm>
      </p:grpSpPr>
      <p:sp>
        <p:nvSpPr>
          <p:cNvPr id="321" name="Shape 321"/>
          <p:cNvSpPr txBox="1"/>
          <p:nvPr>
            <p:ph idx="1" type="body"/>
          </p:nvPr>
        </p:nvSpPr>
        <p:spPr>
          <a:xfrm>
            <a:off y="4343400" x="685800"/>
            <a:ext cy="4114800" cx="5486399"/>
          </a:xfrm>
          <a:prstGeom prst="rect">
            <a:avLst/>
          </a:prstGeom>
        </p:spPr>
        <p:txBody>
          <a:bodyPr bIns="91425" rIns="91425" lIns="91425" tIns="91425" anchor="ctr" anchorCtr="0">
            <a:spAutoFit/>
          </a:bodyPr>
          <a:lstStyle/>
          <a:p>
            <a:pPr>
              <a:spcBef>
                <a:spcPts val="0"/>
              </a:spcBef>
              <a:buNone/>
            </a:pPr>
            <a:r>
              <a:t/>
            </a:r>
            <a:endParaRPr/>
          </a:p>
        </p:txBody>
      </p:sp>
      <p:sp>
        <p:nvSpPr>
          <p:cNvPr id="322" name="Shape 322"/>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04" name="Shape 104"/>
        <p:cNvGrpSpPr/>
        <p:nvPr/>
      </p:nvGrpSpPr>
      <p:grpSpPr>
        <a:xfrm>
          <a:off y="0" x="0"/>
          <a:ext cy="0" cx="0"/>
          <a:chOff y="0" x="0"/>
          <a:chExt cy="0" cx="0"/>
        </a:xfrm>
      </p:grpSpPr>
      <p:sp>
        <p:nvSpPr>
          <p:cNvPr id="105" name="Shape 105"/>
          <p:cNvSpPr txBox="1"/>
          <p:nvPr>
            <p:ph idx="1" type="body"/>
          </p:nvPr>
        </p:nvSpPr>
        <p:spPr>
          <a:xfrm>
            <a:off y="4343400" x="685800"/>
            <a:ext cy="4114800" cx="5486399"/>
          </a:xfrm>
          <a:prstGeom prst="rect">
            <a:avLst/>
          </a:prstGeom>
        </p:spPr>
        <p:txBody>
          <a:bodyPr bIns="91425" rIns="91425" lIns="91425" tIns="91425" anchor="ctr" anchorCtr="0">
            <a:spAutoFit/>
          </a:bodyPr>
          <a:lstStyle/>
          <a:p>
            <a:pPr>
              <a:spcBef>
                <a:spcPts val="0"/>
              </a:spcBef>
              <a:buNone/>
            </a:pPr>
            <a:r>
              <a:t/>
            </a:r>
            <a:endParaRPr/>
          </a:p>
        </p:txBody>
      </p:sp>
      <p:sp>
        <p:nvSpPr>
          <p:cNvPr id="106" name="Shape 106"/>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28" name="Shape 328"/>
        <p:cNvGrpSpPr/>
        <p:nvPr/>
      </p:nvGrpSpPr>
      <p:grpSpPr>
        <a:xfrm>
          <a:off y="0" x="0"/>
          <a:ext cy="0" cx="0"/>
          <a:chOff y="0" x="0"/>
          <a:chExt cy="0" cx="0"/>
        </a:xfrm>
      </p:grpSpPr>
      <p:sp>
        <p:nvSpPr>
          <p:cNvPr id="329" name="Shape 329"/>
          <p:cNvSpPr txBox="1"/>
          <p:nvPr>
            <p:ph idx="1" type="body"/>
          </p:nvPr>
        </p:nvSpPr>
        <p:spPr>
          <a:xfrm>
            <a:off y="4343400" x="685800"/>
            <a:ext cy="4114800" cx="5486399"/>
          </a:xfrm>
          <a:prstGeom prst="rect">
            <a:avLst/>
          </a:prstGeom>
        </p:spPr>
        <p:txBody>
          <a:bodyPr bIns="91425" rIns="91425" lIns="91425" tIns="91425" anchor="ctr" anchorCtr="0">
            <a:spAutoFit/>
          </a:bodyPr>
          <a:lstStyle/>
          <a:p>
            <a:pPr>
              <a:spcBef>
                <a:spcPts val="0"/>
              </a:spcBef>
              <a:buNone/>
            </a:pPr>
            <a:r>
              <a:t/>
            </a:r>
            <a:endParaRPr/>
          </a:p>
        </p:txBody>
      </p:sp>
      <p:sp>
        <p:nvSpPr>
          <p:cNvPr id="330" name="Shape 330"/>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36" name="Shape 336"/>
        <p:cNvGrpSpPr/>
        <p:nvPr/>
      </p:nvGrpSpPr>
      <p:grpSpPr>
        <a:xfrm>
          <a:off y="0" x="0"/>
          <a:ext cy="0" cx="0"/>
          <a:chOff y="0" x="0"/>
          <a:chExt cy="0" cx="0"/>
        </a:xfrm>
      </p:grpSpPr>
      <p:sp>
        <p:nvSpPr>
          <p:cNvPr id="337" name="Shape 337"/>
          <p:cNvSpPr txBox="1"/>
          <p:nvPr>
            <p:ph idx="1" type="body"/>
          </p:nvPr>
        </p:nvSpPr>
        <p:spPr>
          <a:xfrm>
            <a:off y="4343400" x="685800"/>
            <a:ext cy="4114800" cx="5486399"/>
          </a:xfrm>
          <a:prstGeom prst="rect">
            <a:avLst/>
          </a:prstGeom>
        </p:spPr>
        <p:txBody>
          <a:bodyPr bIns="91425" rIns="91425" lIns="91425" tIns="91425" anchor="ctr" anchorCtr="0">
            <a:spAutoFit/>
          </a:bodyPr>
          <a:lstStyle/>
          <a:p>
            <a:pPr>
              <a:spcBef>
                <a:spcPts val="0"/>
              </a:spcBef>
              <a:buNone/>
            </a:pPr>
            <a:r>
              <a:t/>
            </a:r>
            <a:endParaRPr/>
          </a:p>
        </p:txBody>
      </p:sp>
      <p:sp>
        <p:nvSpPr>
          <p:cNvPr id="338" name="Shape 338"/>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44" name="Shape 344"/>
        <p:cNvGrpSpPr/>
        <p:nvPr/>
      </p:nvGrpSpPr>
      <p:grpSpPr>
        <a:xfrm>
          <a:off y="0" x="0"/>
          <a:ext cy="0" cx="0"/>
          <a:chOff y="0" x="0"/>
          <a:chExt cy="0" cx="0"/>
        </a:xfrm>
      </p:grpSpPr>
      <p:sp>
        <p:nvSpPr>
          <p:cNvPr id="345" name="Shape 345"/>
          <p:cNvSpPr txBox="1"/>
          <p:nvPr>
            <p:ph idx="1" type="body"/>
          </p:nvPr>
        </p:nvSpPr>
        <p:spPr>
          <a:xfrm>
            <a:off y="4343400" x="685800"/>
            <a:ext cy="4114800" cx="5486399"/>
          </a:xfrm>
          <a:prstGeom prst="rect">
            <a:avLst/>
          </a:prstGeom>
        </p:spPr>
        <p:txBody>
          <a:bodyPr bIns="91425" rIns="91425" lIns="91425" tIns="91425" anchor="ctr" anchorCtr="0">
            <a:spAutoFit/>
          </a:bodyPr>
          <a:lstStyle/>
          <a:p>
            <a:pPr>
              <a:spcBef>
                <a:spcPts val="0"/>
              </a:spcBef>
              <a:buNone/>
            </a:pPr>
            <a:r>
              <a:t/>
            </a:r>
            <a:endParaRPr/>
          </a:p>
        </p:txBody>
      </p:sp>
      <p:sp>
        <p:nvSpPr>
          <p:cNvPr id="346" name="Shape 346"/>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53" name="Shape 353"/>
        <p:cNvGrpSpPr/>
        <p:nvPr/>
      </p:nvGrpSpPr>
      <p:grpSpPr>
        <a:xfrm>
          <a:off y="0" x="0"/>
          <a:ext cy="0" cx="0"/>
          <a:chOff y="0" x="0"/>
          <a:chExt cy="0" cx="0"/>
        </a:xfrm>
      </p:grpSpPr>
      <p:sp>
        <p:nvSpPr>
          <p:cNvPr id="354" name="Shape 354"/>
          <p:cNvSpPr txBox="1"/>
          <p:nvPr>
            <p:ph idx="1" type="body"/>
          </p:nvPr>
        </p:nvSpPr>
        <p:spPr>
          <a:xfrm>
            <a:off y="4343400" x="685800"/>
            <a:ext cy="4114800" cx="5486399"/>
          </a:xfrm>
          <a:prstGeom prst="rect">
            <a:avLst/>
          </a:prstGeom>
        </p:spPr>
        <p:txBody>
          <a:bodyPr bIns="91425" rIns="91425" lIns="91425" tIns="91425" anchor="ctr" anchorCtr="0">
            <a:spAutoFit/>
          </a:bodyPr>
          <a:lstStyle/>
          <a:p>
            <a:pPr>
              <a:spcBef>
                <a:spcPts val="0"/>
              </a:spcBef>
              <a:buNone/>
            </a:pPr>
            <a:r>
              <a:t/>
            </a:r>
            <a:endParaRPr/>
          </a:p>
        </p:txBody>
      </p:sp>
      <p:sp>
        <p:nvSpPr>
          <p:cNvPr id="355" name="Shape 355"/>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62" name="Shape 362"/>
        <p:cNvGrpSpPr/>
        <p:nvPr/>
      </p:nvGrpSpPr>
      <p:grpSpPr>
        <a:xfrm>
          <a:off y="0" x="0"/>
          <a:ext cy="0" cx="0"/>
          <a:chOff y="0" x="0"/>
          <a:chExt cy="0" cx="0"/>
        </a:xfrm>
      </p:grpSpPr>
      <p:sp>
        <p:nvSpPr>
          <p:cNvPr id="363" name="Shape 363"/>
          <p:cNvSpPr txBox="1"/>
          <p:nvPr>
            <p:ph idx="1" type="body"/>
          </p:nvPr>
        </p:nvSpPr>
        <p:spPr>
          <a:xfrm>
            <a:off y="4343400" x="685800"/>
            <a:ext cy="4114800" cx="5486399"/>
          </a:xfrm>
          <a:prstGeom prst="rect">
            <a:avLst/>
          </a:prstGeom>
        </p:spPr>
        <p:txBody>
          <a:bodyPr bIns="91425" rIns="91425" lIns="91425" tIns="91425" anchor="ctr" anchorCtr="0">
            <a:spAutoFit/>
          </a:bodyPr>
          <a:lstStyle/>
          <a:p>
            <a:pPr>
              <a:spcBef>
                <a:spcPts val="0"/>
              </a:spcBef>
              <a:buNone/>
            </a:pPr>
            <a:r>
              <a:t/>
            </a:r>
            <a:endParaRPr/>
          </a:p>
        </p:txBody>
      </p:sp>
      <p:sp>
        <p:nvSpPr>
          <p:cNvPr id="364" name="Shape 364"/>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67" name="Shape 367"/>
        <p:cNvGrpSpPr/>
        <p:nvPr/>
      </p:nvGrpSpPr>
      <p:grpSpPr>
        <a:xfrm>
          <a:off y="0" x="0"/>
          <a:ext cy="0" cx="0"/>
          <a:chOff y="0" x="0"/>
          <a:chExt cy="0" cx="0"/>
        </a:xfrm>
      </p:grpSpPr>
      <p:sp>
        <p:nvSpPr>
          <p:cNvPr id="368" name="Shape 368"/>
          <p:cNvSpPr txBox="1"/>
          <p:nvPr>
            <p:ph idx="1" type="body"/>
          </p:nvPr>
        </p:nvSpPr>
        <p:spPr>
          <a:xfrm>
            <a:off y="4343400" x="685800"/>
            <a:ext cy="4114800" cx="5486399"/>
          </a:xfrm>
          <a:prstGeom prst="rect">
            <a:avLst/>
          </a:prstGeom>
        </p:spPr>
        <p:txBody>
          <a:bodyPr bIns="91425" rIns="91425" lIns="91425" tIns="91425" anchor="ctr" anchorCtr="0">
            <a:spAutoFit/>
          </a:bodyPr>
          <a:lstStyle/>
          <a:p>
            <a:pPr>
              <a:spcBef>
                <a:spcPts val="0"/>
              </a:spcBef>
              <a:buNone/>
            </a:pPr>
            <a:r>
              <a:t/>
            </a:r>
            <a:endParaRPr/>
          </a:p>
        </p:txBody>
      </p:sp>
      <p:sp>
        <p:nvSpPr>
          <p:cNvPr id="369" name="Shape 369"/>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13" name="Shape 113"/>
        <p:cNvGrpSpPr/>
        <p:nvPr/>
      </p:nvGrpSpPr>
      <p:grpSpPr>
        <a:xfrm>
          <a:off y="0" x="0"/>
          <a:ext cy="0" cx="0"/>
          <a:chOff y="0" x="0"/>
          <a:chExt cy="0" cx="0"/>
        </a:xfrm>
      </p:grpSpPr>
      <p:sp>
        <p:nvSpPr>
          <p:cNvPr id="114" name="Shape 114"/>
          <p:cNvSpPr txBox="1"/>
          <p:nvPr>
            <p:ph idx="1" type="body"/>
          </p:nvPr>
        </p:nvSpPr>
        <p:spPr>
          <a:xfrm>
            <a:off y="4343400" x="685800"/>
            <a:ext cy="4114800" cx="5486399"/>
          </a:xfrm>
          <a:prstGeom prst="rect">
            <a:avLst/>
          </a:prstGeom>
        </p:spPr>
        <p:txBody>
          <a:bodyPr bIns="91425" rIns="91425" lIns="91425" tIns="91425" anchor="ctr" anchorCtr="0">
            <a:spAutoFit/>
          </a:bodyPr>
          <a:lstStyle/>
          <a:p>
            <a:pPr>
              <a:spcBef>
                <a:spcPts val="0"/>
              </a:spcBef>
              <a:buNone/>
            </a:pPr>
            <a:r>
              <a:t/>
            </a:r>
            <a:endParaRPr/>
          </a:p>
        </p:txBody>
      </p:sp>
      <p:sp>
        <p:nvSpPr>
          <p:cNvPr id="115" name="Shape 115"/>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22" name="Shape 122"/>
        <p:cNvGrpSpPr/>
        <p:nvPr/>
      </p:nvGrpSpPr>
      <p:grpSpPr>
        <a:xfrm>
          <a:off y="0" x="0"/>
          <a:ext cy="0" cx="0"/>
          <a:chOff y="0" x="0"/>
          <a:chExt cy="0" cx="0"/>
        </a:xfrm>
      </p:grpSpPr>
      <p:sp>
        <p:nvSpPr>
          <p:cNvPr id="123" name="Shape 123"/>
          <p:cNvSpPr txBox="1"/>
          <p:nvPr>
            <p:ph idx="1" type="body"/>
          </p:nvPr>
        </p:nvSpPr>
        <p:spPr>
          <a:xfrm>
            <a:off y="4343400" x="685800"/>
            <a:ext cy="4114800" cx="5486399"/>
          </a:xfrm>
          <a:prstGeom prst="rect">
            <a:avLst/>
          </a:prstGeom>
        </p:spPr>
        <p:txBody>
          <a:bodyPr bIns="91425" rIns="91425" lIns="91425" tIns="91425" anchor="ctr" anchorCtr="0">
            <a:spAutoFit/>
          </a:bodyPr>
          <a:lstStyle/>
          <a:p>
            <a:pPr>
              <a:spcBef>
                <a:spcPts val="0"/>
              </a:spcBef>
              <a:buNone/>
            </a:pPr>
            <a:r>
              <a:t/>
            </a:r>
            <a:endParaRPr/>
          </a:p>
        </p:txBody>
      </p:sp>
      <p:sp>
        <p:nvSpPr>
          <p:cNvPr id="124" name="Shape 124"/>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30" name="Shape 130"/>
        <p:cNvGrpSpPr/>
        <p:nvPr/>
      </p:nvGrpSpPr>
      <p:grpSpPr>
        <a:xfrm>
          <a:off y="0" x="0"/>
          <a:ext cy="0" cx="0"/>
          <a:chOff y="0" x="0"/>
          <a:chExt cy="0" cx="0"/>
        </a:xfrm>
      </p:grpSpPr>
      <p:sp>
        <p:nvSpPr>
          <p:cNvPr id="131" name="Shape 131"/>
          <p:cNvSpPr txBox="1"/>
          <p:nvPr>
            <p:ph idx="1" type="body"/>
          </p:nvPr>
        </p:nvSpPr>
        <p:spPr>
          <a:xfrm>
            <a:off y="4343400" x="685800"/>
            <a:ext cy="4114800" cx="5486399"/>
          </a:xfrm>
          <a:prstGeom prst="rect">
            <a:avLst/>
          </a:prstGeom>
        </p:spPr>
        <p:txBody>
          <a:bodyPr bIns="91425" rIns="91425" lIns="91425" tIns="91425" anchor="ctr" anchorCtr="0">
            <a:spAutoFit/>
          </a:bodyPr>
          <a:lstStyle/>
          <a:p>
            <a:pPr>
              <a:spcBef>
                <a:spcPts val="0"/>
              </a:spcBef>
              <a:buNone/>
            </a:pPr>
            <a:r>
              <a:t/>
            </a:r>
            <a:endParaRPr/>
          </a:p>
        </p:txBody>
      </p:sp>
      <p:sp>
        <p:nvSpPr>
          <p:cNvPr id="132" name="Shape 132"/>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38" name="Shape 138"/>
        <p:cNvGrpSpPr/>
        <p:nvPr/>
      </p:nvGrpSpPr>
      <p:grpSpPr>
        <a:xfrm>
          <a:off y="0" x="0"/>
          <a:ext cy="0" cx="0"/>
          <a:chOff y="0" x="0"/>
          <a:chExt cy="0" cx="0"/>
        </a:xfrm>
      </p:grpSpPr>
      <p:sp>
        <p:nvSpPr>
          <p:cNvPr id="139" name="Shape 139"/>
          <p:cNvSpPr txBox="1"/>
          <p:nvPr>
            <p:ph idx="1" type="body"/>
          </p:nvPr>
        </p:nvSpPr>
        <p:spPr>
          <a:xfrm>
            <a:off y="4343400" x="685800"/>
            <a:ext cy="4114800" cx="5486399"/>
          </a:xfrm>
          <a:prstGeom prst="rect">
            <a:avLst/>
          </a:prstGeom>
        </p:spPr>
        <p:txBody>
          <a:bodyPr bIns="91425" rIns="91425" lIns="91425" tIns="91425" anchor="ctr" anchorCtr="0">
            <a:spAutoFit/>
          </a:bodyPr>
          <a:lstStyle/>
          <a:p>
            <a:pPr>
              <a:spcBef>
                <a:spcPts val="0"/>
              </a:spcBef>
              <a:buNone/>
            </a:pPr>
            <a:r>
              <a:t/>
            </a:r>
            <a:endParaRPr/>
          </a:p>
        </p:txBody>
      </p:sp>
      <p:sp>
        <p:nvSpPr>
          <p:cNvPr id="140" name="Shape 140"/>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46" name="Shape 146"/>
        <p:cNvGrpSpPr/>
        <p:nvPr/>
      </p:nvGrpSpPr>
      <p:grpSpPr>
        <a:xfrm>
          <a:off y="0" x="0"/>
          <a:ext cy="0" cx="0"/>
          <a:chOff y="0" x="0"/>
          <a:chExt cy="0" cx="0"/>
        </a:xfrm>
      </p:grpSpPr>
      <p:sp>
        <p:nvSpPr>
          <p:cNvPr id="147" name="Shape 147"/>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12700" cap="flat">
            <a:solidFill>
              <a:srgbClr val="000000"/>
            </a:solidFill>
            <a:prstDash val="solid"/>
            <a:round/>
            <a:headEnd w="med" len="med" type="none"/>
            <a:tailEnd w="med" len="med" type="none"/>
          </a:ln>
        </p:spPr>
      </p:sp>
      <p:sp>
        <p:nvSpPr>
          <p:cNvPr id="148" name="Shape 148"/>
          <p:cNvSpPr txBox="1"/>
          <p:nvPr>
            <p:ph idx="1" type="body"/>
          </p:nvPr>
        </p:nvSpPr>
        <p:spPr>
          <a:xfrm>
            <a:off y="4343400" x="685800"/>
            <a:ext cy="4114800" cx="5486399"/>
          </a:xfrm>
          <a:prstGeom prst="rect">
            <a:avLst/>
          </a:prstGeom>
          <a:noFill/>
          <a:ln>
            <a:noFill/>
          </a:ln>
        </p:spPr>
        <p:txBody>
          <a:bodyPr bIns="45700" rIns="91425" lIns="91425" tIns="45700" anchor="t" anchorCtr="0">
            <a:spAutoFit/>
          </a:bodyPr>
          <a:lstStyle/>
          <a:p>
            <a:pPr>
              <a:spcBef>
                <a:spcPts val="0"/>
              </a:spcBef>
              <a:buNone/>
            </a:pPr>
            <a:r>
              <a:rPr strike="noStrike" u="none" b="0" cap="none" baseline="0" sz="1800" lang="id-ID" i="0"/>
              <a:t>For full research</a:t>
            </a:r>
          </a:p>
        </p:txBody>
      </p:sp>
      <p:sp>
        <p:nvSpPr>
          <p:cNvPr id="149" name="Shape 149"/>
          <p:cNvSpPr txBox="1"/>
          <p:nvPr>
            <p:ph idx="12" type="sldNum"/>
          </p:nvPr>
        </p:nvSpPr>
        <p:spPr>
          <a:xfrm>
            <a:off y="8685213" x="3884612"/>
            <a:ext cy="457200" cx="2971799"/>
          </a:xfrm>
          <a:prstGeom prst="rect">
            <a:avLst/>
          </a:prstGeom>
          <a:noFill/>
          <a:ln>
            <a:noFill/>
          </a:ln>
        </p:spPr>
        <p:txBody>
          <a:bodyPr bIns="45700" rIns="91425" lIns="91425" tIns="45700" anchor="b" anchorCtr="0">
            <a:spAutoFit/>
          </a:bodyPr>
          <a:lstStyle/>
          <a:p>
            <a:pPr algn="r" rtl="0" lvl="0" marR="0" indent="0" marL="0">
              <a:spcBef>
                <a:spcPts val="0"/>
              </a:spcBef>
              <a:buSzPct val="25000"/>
              <a:buNone/>
            </a:pPr>
            <a:r>
              <a:rPr lang="id-ID"/>
              <a:t> </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55" name="Shape 155"/>
        <p:cNvGrpSpPr/>
        <p:nvPr/>
      </p:nvGrpSpPr>
      <p:grpSpPr>
        <a:xfrm>
          <a:off y="0" x="0"/>
          <a:ext cy="0" cx="0"/>
          <a:chOff y="0" x="0"/>
          <a:chExt cy="0" cx="0"/>
        </a:xfrm>
      </p:grpSpPr>
      <p:sp>
        <p:nvSpPr>
          <p:cNvPr id="156" name="Shape 156"/>
          <p:cNvSpPr txBox="1"/>
          <p:nvPr>
            <p:ph idx="1" type="body"/>
          </p:nvPr>
        </p:nvSpPr>
        <p:spPr>
          <a:xfrm>
            <a:off y="4343400" x="685800"/>
            <a:ext cy="4114800" cx="5486399"/>
          </a:xfrm>
          <a:prstGeom prst="rect">
            <a:avLst/>
          </a:prstGeom>
        </p:spPr>
        <p:txBody>
          <a:bodyPr bIns="91425" rIns="91425" lIns="91425" tIns="91425" anchor="ctr" anchorCtr="0">
            <a:spAutoFit/>
          </a:bodyPr>
          <a:lstStyle/>
          <a:p>
            <a:pPr>
              <a:spcBef>
                <a:spcPts val="0"/>
              </a:spcBef>
              <a:buNone/>
            </a:pPr>
            <a:r>
              <a:t/>
            </a:r>
            <a:endParaRPr/>
          </a:p>
        </p:txBody>
      </p:sp>
      <p:sp>
        <p:nvSpPr>
          <p:cNvPr id="157" name="Shape 157"/>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slideLayouts/_rels/slideLayout1.xml.rels><?xml version="1.0" encoding="UTF-8" standalone="yes"?><Relationships xmlns="http://schemas.openxmlformats.org/package/2006/relationships"><Relationship Target="../media/image09.jpg" Type="http://schemas.openxmlformats.org/officeDocument/2006/relationships/image" Id="rId2"/><Relationship Target="../slideMasters/slideMaster1.xml" Type="http://schemas.openxmlformats.org/officeDocument/2006/relationships/slideMaster" Id="rId1"/><Relationship Target="../media/image05.png" Type="http://schemas.openxmlformats.org/officeDocument/2006/relationships/image" Id="rId3"/></Relationships>
</file>

<file path=ppt/slideLayouts/_rels/slideLayout2.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3.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4.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5.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6.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7.xml.rels><?xml version="1.0" encoding="UTF-8" standalone="yes"?><Relationships xmlns="http://schemas.openxmlformats.org/package/2006/relationships"><Relationship Target="../media/image07.jpg" Type="http://schemas.openxmlformats.org/officeDocument/2006/relationships/image" Id="rId2"/><Relationship Target="../slideMasters/slideMaster1.xml" Type="http://schemas.openxmlformats.org/officeDocument/2006/relationships/slideMaster" Id="rId1"/><Relationship Target="../media/image08.png" Type="http://schemas.openxmlformats.org/officeDocument/2006/relationships/image" Id="rId3"/></Relationships>
</file>

<file path=ppt/slideLayouts/_rels/slideLayout8.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9.xml.rels><?xml version="1.0" encoding="UTF-8" standalone="yes"?><Relationships xmlns="http://schemas.openxmlformats.org/package/2006/relationships"><Relationship Target="../media/image02.png" Type="http://schemas.openxmlformats.org/officeDocument/2006/relationships/image" Id="rId2"/><Relationship Target="../slideMasters/slideMaster1.xml" Type="http://schemas.openxmlformats.org/officeDocument/2006/relationships/slideMaster" Id="rId1"/></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Title Slide">
    <p:spTree>
      <p:nvGrpSpPr>
        <p:cNvPr id="17" name="Shape 17"/>
        <p:cNvGrpSpPr/>
        <p:nvPr/>
      </p:nvGrpSpPr>
      <p:grpSpPr>
        <a:xfrm>
          <a:off y="0" x="0"/>
          <a:ext cy="0" cx="0"/>
          <a:chOff y="0" x="0"/>
          <a:chExt cy="0" cx="0"/>
        </a:xfrm>
      </p:grpSpPr>
      <p:pic>
        <p:nvPicPr>
          <p:cNvPr id="18" name="Shape 18"/>
          <p:cNvPicPr preferRelativeResize="0"/>
          <p:nvPr/>
        </p:nvPicPr>
        <p:blipFill rotWithShape="1">
          <a:blip r:embed="rId2">
            <a:alphaModFix/>
          </a:blip>
          <a:srcRect t="0" b="11855" r="17784" l="0"/>
          <a:stretch/>
        </p:blipFill>
        <p:spPr>
          <a:xfrm>
            <a:off y="3251531" x="43394"/>
            <a:ext cy="3094676" cx="3848669"/>
          </a:xfrm>
          <a:prstGeom prst="rect">
            <a:avLst/>
          </a:prstGeom>
          <a:noFill/>
          <a:ln>
            <a:noFill/>
          </a:ln>
        </p:spPr>
      </p:pic>
      <p:sp>
        <p:nvSpPr>
          <p:cNvPr id="19" name="Shape 19"/>
          <p:cNvSpPr txBox="1"/>
          <p:nvPr>
            <p:ph type="ctrTitle"/>
          </p:nvPr>
        </p:nvSpPr>
        <p:spPr>
          <a:xfrm>
            <a:off y="1269241" x="1234683"/>
            <a:ext cy="765053" cx="7909315"/>
          </a:xfrm>
          <a:prstGeom prst="rect">
            <a:avLst/>
          </a:prstGeom>
          <a:noFill/>
          <a:ln>
            <a:noFill/>
          </a:ln>
        </p:spPr>
        <p:txBody>
          <a:bodyPr bIns="91425" rIns="91425" lIns="91425" tIns="91425" anchor="ctr" anchorCtr="0"/>
          <a:lstStyle>
            <a:lvl1pPr algn="l" rtl="0" marR="0" indent="0" marL="0">
              <a:lnSpc>
                <a:spcPct val="90000"/>
              </a:lnSpc>
              <a:spcBef>
                <a:spcPts val="0"/>
              </a:spcBef>
              <a:spcAft>
                <a:spcPts val="0"/>
              </a:spcAft>
              <a:defRPr/>
            </a:lvl1pPr>
            <a:lvl2pPr algn="l" rtl="0" marR="0" indent="0" marL="0">
              <a:spcBef>
                <a:spcPts val="0"/>
              </a:spcBef>
              <a:spcAft>
                <a:spcPts val="0"/>
              </a:spcAft>
              <a:defRPr/>
            </a:lvl2pPr>
            <a:lvl3pPr algn="l" rtl="0" marR="0" indent="0" marL="0">
              <a:spcBef>
                <a:spcPts val="0"/>
              </a:spcBef>
              <a:spcAft>
                <a:spcPts val="0"/>
              </a:spcAft>
              <a:defRPr/>
            </a:lvl3pPr>
            <a:lvl4pPr algn="l" rtl="0" marR="0" indent="0" marL="0">
              <a:spcBef>
                <a:spcPts val="0"/>
              </a:spcBef>
              <a:spcAft>
                <a:spcPts val="0"/>
              </a:spcAft>
              <a:defRPr/>
            </a:lvl4pPr>
            <a:lvl5pPr algn="l" rtl="0" marR="0" indent="0" marL="0">
              <a:spcBef>
                <a:spcPts val="0"/>
              </a:spcBef>
              <a:spcAft>
                <a:spcPts val="0"/>
              </a:spcAft>
              <a:defRPr/>
            </a:lvl5pPr>
            <a:lvl6pPr algn="l" rtl="0" marR="0" indent="0" marL="457200">
              <a:spcBef>
                <a:spcPts val="0"/>
              </a:spcBef>
              <a:spcAft>
                <a:spcPts val="0"/>
              </a:spcAft>
              <a:defRPr/>
            </a:lvl6pPr>
            <a:lvl7pPr algn="l" rtl="0" marR="0" indent="0" marL="914400">
              <a:spcBef>
                <a:spcPts val="0"/>
              </a:spcBef>
              <a:spcAft>
                <a:spcPts val="0"/>
              </a:spcAft>
              <a:defRPr/>
            </a:lvl7pPr>
            <a:lvl8pPr algn="l" rtl="0" marR="0" indent="0" marL="1371600">
              <a:spcBef>
                <a:spcPts val="0"/>
              </a:spcBef>
              <a:spcAft>
                <a:spcPts val="0"/>
              </a:spcAft>
              <a:defRPr/>
            </a:lvl8pPr>
            <a:lvl9pPr algn="l" rtl="0" marR="0" indent="0" marL="1828800">
              <a:spcBef>
                <a:spcPts val="0"/>
              </a:spcBef>
              <a:spcAft>
                <a:spcPts val="0"/>
              </a:spcAft>
              <a:defRPr/>
            </a:lvl9pPr>
          </a:lstStyle>
          <a:p/>
        </p:txBody>
      </p:sp>
      <p:sp>
        <p:nvSpPr>
          <p:cNvPr id="20" name="Shape 20"/>
          <p:cNvSpPr txBox="1"/>
          <p:nvPr>
            <p:ph idx="1" type="subTitle"/>
          </p:nvPr>
        </p:nvSpPr>
        <p:spPr>
          <a:xfrm>
            <a:off y="2227425" x="1234683"/>
            <a:ext cy="429767" cx="7909315"/>
          </a:xfrm>
          <a:prstGeom prst="rect">
            <a:avLst/>
          </a:prstGeom>
          <a:noFill/>
          <a:ln>
            <a:noFill/>
          </a:ln>
        </p:spPr>
        <p:txBody>
          <a:bodyPr bIns="91425" rIns="91425" lIns="91425" tIns="91425" anchor="t" anchorCtr="0"/>
          <a:lstStyle>
            <a:lvl1pPr algn="l" rtl="0" marR="0" indent="0" marL="0">
              <a:lnSpc>
                <a:spcPct val="90000"/>
              </a:lnSpc>
              <a:spcBef>
                <a:spcPts val="1800"/>
              </a:spcBef>
              <a:spcAft>
                <a:spcPts val="0"/>
              </a:spcAft>
              <a:buClr>
                <a:schemeClr val="dk1"/>
              </a:buClr>
              <a:buFont typeface="Verdana"/>
              <a:buNone/>
              <a:defRPr/>
            </a:lvl1pPr>
            <a:lvl2pPr algn="l" rtl="0" marR="0" indent="-60325" marL="593725">
              <a:spcBef>
                <a:spcPts val="800"/>
              </a:spcBef>
              <a:spcAft>
                <a:spcPts val="0"/>
              </a:spcAft>
              <a:buClr>
                <a:srgbClr val="595959"/>
              </a:buClr>
              <a:buFont typeface="Verdana"/>
              <a:buChar char="–"/>
              <a:defRPr/>
            </a:lvl2pPr>
            <a:lvl3pPr algn="l" rtl="0" marR="0" indent="-73025" marL="822325">
              <a:spcBef>
                <a:spcPts val="700"/>
              </a:spcBef>
              <a:spcAft>
                <a:spcPts val="0"/>
              </a:spcAft>
              <a:buClr>
                <a:srgbClr val="595959"/>
              </a:buClr>
              <a:buFont typeface="Verdana"/>
              <a:buChar char="▪"/>
              <a:defRPr/>
            </a:lvl3pPr>
            <a:lvl4pPr algn="l" rtl="0" marR="0" indent="-85725" marL="1050925">
              <a:spcBef>
                <a:spcPts val="600"/>
              </a:spcBef>
              <a:spcAft>
                <a:spcPts val="0"/>
              </a:spcAft>
              <a:buClr>
                <a:srgbClr val="595959"/>
              </a:buClr>
              <a:buFont typeface="Verdana"/>
              <a:buChar char="–"/>
              <a:defRPr/>
            </a:lvl4pPr>
            <a:lvl5pPr algn="l" rtl="0" marR="0" indent="-90487" marL="1233488">
              <a:spcBef>
                <a:spcPts val="600"/>
              </a:spcBef>
              <a:spcAft>
                <a:spcPts val="0"/>
              </a:spcAft>
              <a:buClr>
                <a:srgbClr val="7F7F7F"/>
              </a:buClr>
              <a:buFont typeface="Verdana"/>
              <a:buChar char="▪"/>
              <a:defRPr/>
            </a:lvl5pPr>
            <a:lvl6pPr algn="l" rtl="0" marR="0" indent="-101600" marL="2514600">
              <a:spcBef>
                <a:spcPts val="400"/>
              </a:spcBef>
              <a:buClr>
                <a:schemeClr val="dk1"/>
              </a:buClr>
              <a:buFont typeface="Verdana"/>
              <a:buChar char="•"/>
              <a:defRPr/>
            </a:lvl6pPr>
            <a:lvl7pPr algn="l" rtl="0" marR="0" indent="-101600" marL="2971800">
              <a:spcBef>
                <a:spcPts val="400"/>
              </a:spcBef>
              <a:buClr>
                <a:schemeClr val="dk1"/>
              </a:buClr>
              <a:buFont typeface="Verdana"/>
              <a:buChar char="•"/>
              <a:defRPr/>
            </a:lvl7pPr>
            <a:lvl8pPr algn="l" rtl="0" marR="0" indent="-101600" marL="3429000">
              <a:spcBef>
                <a:spcPts val="400"/>
              </a:spcBef>
              <a:buClr>
                <a:schemeClr val="dk1"/>
              </a:buClr>
              <a:buFont typeface="Verdana"/>
              <a:buChar char="•"/>
              <a:defRPr/>
            </a:lvl8pPr>
            <a:lvl9pPr algn="l" rtl="0" marR="0" indent="-101600" marL="3886200">
              <a:spcBef>
                <a:spcPts val="400"/>
              </a:spcBef>
              <a:buClr>
                <a:schemeClr val="dk1"/>
              </a:buClr>
              <a:buFont typeface="Verdana"/>
              <a:buChar char="•"/>
              <a:defRPr/>
            </a:lvl9pPr>
          </a:lstStyle>
          <a:p/>
        </p:txBody>
      </p:sp>
      <p:sp>
        <p:nvSpPr>
          <p:cNvPr id="21" name="Shape 21"/>
          <p:cNvSpPr txBox="1"/>
          <p:nvPr>
            <p:ph idx="2" type="body"/>
          </p:nvPr>
        </p:nvSpPr>
        <p:spPr>
          <a:xfrm>
            <a:off y="2875083" x="1234683"/>
            <a:ext cy="378005" cx="7918021"/>
          </a:xfrm>
          <a:prstGeom prst="rect">
            <a:avLst/>
          </a:prstGeom>
          <a:noFill/>
          <a:ln>
            <a:noFill/>
          </a:ln>
        </p:spPr>
        <p:txBody>
          <a:bodyPr bIns="91425" rIns="91425" lIns="91425" tIns="91425" anchor="t" anchorCtr="0"/>
          <a:lstStyle>
            <a:lvl1pPr rtl="0" indent="0" marL="0">
              <a:spcBef>
                <a:spcPts val="0"/>
              </a:spcBef>
              <a:buClr>
                <a:schemeClr val="dk1"/>
              </a:buClr>
              <a:buFont typeface="Verdana"/>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22" name="Shape 22"/>
          <p:cNvSpPr txBox="1"/>
          <p:nvPr>
            <p:ph idx="10" type="dt"/>
          </p:nvPr>
        </p:nvSpPr>
        <p:spPr>
          <a:xfrm>
            <a:off y="6451885" x="810595"/>
            <a:ext cy="365125" cx="1643062"/>
          </a:xfrm>
          <a:prstGeom prst="rect">
            <a:avLst/>
          </a:prstGeom>
          <a:noFill/>
          <a:ln>
            <a:noFill/>
          </a:ln>
        </p:spPr>
        <p:txBody>
          <a:bodyPr bIns="91425" rIns="91425" lIns="91425" tIns="91425" anchor="ctr" anchorCtr="0"/>
          <a:lstStyle>
            <a:lvl1pPr algn="l" rtl="0" marR="0" indent="0" marL="0">
              <a:spcBef>
                <a:spcPts val="0"/>
              </a:spcBef>
              <a:spcAft>
                <a:spcPts val="0"/>
              </a:spcAft>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23" name="Shape 23"/>
          <p:cNvSpPr txBox="1"/>
          <p:nvPr>
            <p:ph idx="12" type="sldNum"/>
          </p:nvPr>
        </p:nvSpPr>
        <p:spPr>
          <a:xfrm>
            <a:off y="6451885" x="389908"/>
            <a:ext cy="365125" cx="358775"/>
          </a:xfrm>
          <a:prstGeom prst="rect">
            <a:avLst/>
          </a:prstGeom>
          <a:noFill/>
          <a:ln>
            <a:noFill/>
          </a:ln>
        </p:spPr>
        <p:txBody>
          <a:bodyPr bIns="91425" rIns="91425" lIns="91425" tIns="91425" anchor="ctr" anchorCtr="0"/>
          <a:lstStyle>
            <a:lvl1pPr algn="l" rtl="0" marR="0" indent="0" marL="0">
              <a:spcBef>
                <a:spcPts val="0"/>
              </a:spcBef>
              <a:spcAft>
                <a:spcPts val="0"/>
              </a:spcAft>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24" name="Shape 24"/>
          <p:cNvSpPr/>
          <p:nvPr/>
        </p:nvSpPr>
        <p:spPr>
          <a:xfrm>
            <a:off y="0" x="0"/>
            <a:ext cy="1269241" cx="9144000"/>
          </a:xfrm>
          <a:prstGeom prst="rect">
            <a:avLst/>
          </a:prstGeom>
          <a:solidFill>
            <a:schemeClr val="lt1"/>
          </a:solidFill>
          <a:ln>
            <a:noFill/>
          </a:ln>
        </p:spPr>
        <p:txBody>
          <a:bodyPr bIns="45700" rIns="91425" lIns="91425" tIns="45700" anchor="ctr" anchorCtr="0">
            <a:spAutoFit/>
          </a:bodyPr>
          <a:lstStyle/>
          <a:p>
            <a:pPr algn="ctr" rtl="0" lvl="0" marR="0" indent="0" marL="0">
              <a:spcBef>
                <a:spcPts val="0"/>
              </a:spcBef>
              <a:spcAft>
                <a:spcPts val="0"/>
              </a:spcAft>
              <a:buNone/>
            </a:pPr>
            <a:r>
              <a:t/>
            </a:r>
            <a:endParaRPr strike="noStrike" u="none" b="0" cap="none" baseline="0" sz="1800" i="0">
              <a:solidFill>
                <a:schemeClr val="dk1"/>
              </a:solidFill>
              <a:latin typeface="Verdana"/>
              <a:ea typeface="Verdana"/>
              <a:cs typeface="Verdana"/>
              <a:sym typeface="Verdana"/>
            </a:endParaRPr>
          </a:p>
        </p:txBody>
      </p:sp>
      <p:pic>
        <p:nvPicPr>
          <p:cNvPr id="25" name="Shape 25"/>
          <p:cNvPicPr preferRelativeResize="0"/>
          <p:nvPr/>
        </p:nvPicPr>
        <p:blipFill rotWithShape="1">
          <a:blip r:embed="rId3">
            <a:alphaModFix/>
          </a:blip>
          <a:srcRect t="0" b="0" r="0" l="0"/>
          <a:stretch/>
        </p:blipFill>
        <p:spPr>
          <a:xfrm>
            <a:off y="216578" x="5589705"/>
            <a:ext cy="648609" cx="3264827"/>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ontent Slide">
    <p:spTree>
      <p:nvGrpSpPr>
        <p:cNvPr id="26" name="Shape 26"/>
        <p:cNvGrpSpPr/>
        <p:nvPr/>
      </p:nvGrpSpPr>
      <p:grpSpPr>
        <a:xfrm>
          <a:off y="0" x="0"/>
          <a:ext cy="0" cx="0"/>
          <a:chOff y="0" x="0"/>
          <a:chExt cy="0" cx="0"/>
        </a:xfrm>
      </p:grpSpPr>
      <p:sp>
        <p:nvSpPr>
          <p:cNvPr id="27" name="Shape 27"/>
          <p:cNvSpPr txBox="1"/>
          <p:nvPr>
            <p:ph idx="1" type="body"/>
          </p:nvPr>
        </p:nvSpPr>
        <p:spPr>
          <a:xfrm>
            <a:off y="2009550" x="365760"/>
            <a:ext cy="4025490" cx="8326437"/>
          </a:xfrm>
          <a:prstGeom prst="rect">
            <a:avLst/>
          </a:prstGeom>
          <a:noFill/>
          <a:ln>
            <a:noFill/>
          </a:ln>
        </p:spPr>
        <p:txBody>
          <a:bodyPr bIns="91425" rIns="91425" lIns="91425" tIns="91425" anchor="t" anchorCtr="0"/>
          <a:lstStyle>
            <a:lvl1pPr algn="l" rtl="0" indent="-140334" marL="346075">
              <a:spcBef>
                <a:spcPts val="1800"/>
              </a:spcBef>
              <a:spcAft>
                <a:spcPts val="0"/>
              </a:spcAft>
              <a:buClr>
                <a:schemeClr val="dk1"/>
              </a:buClr>
              <a:buFont typeface="Verdana"/>
              <a:buChar char="•"/>
              <a:defRPr/>
            </a:lvl1pPr>
            <a:lvl2pPr algn="l" rtl="0" indent="-60325" marL="593725">
              <a:spcBef>
                <a:spcPts val="800"/>
              </a:spcBef>
              <a:spcAft>
                <a:spcPts val="0"/>
              </a:spcAft>
              <a:buClr>
                <a:srgbClr val="595959"/>
              </a:buClr>
              <a:buFont typeface="Verdana"/>
              <a:buChar char="–"/>
              <a:defRPr/>
            </a:lvl2pPr>
            <a:lvl3pPr algn="l" rtl="0" indent="-73025" marL="822325">
              <a:spcBef>
                <a:spcPts val="700"/>
              </a:spcBef>
              <a:spcAft>
                <a:spcPts val="0"/>
              </a:spcAft>
              <a:buClr>
                <a:srgbClr val="595959"/>
              </a:buClr>
              <a:buFont typeface="Verdana"/>
              <a:buChar char="▪"/>
              <a:defRPr/>
            </a:lvl3pPr>
            <a:lvl4pPr algn="l" rtl="0" indent="-85725" marL="1050925">
              <a:spcBef>
                <a:spcPts val="600"/>
              </a:spcBef>
              <a:spcAft>
                <a:spcPts val="0"/>
              </a:spcAft>
              <a:buClr>
                <a:srgbClr val="595959"/>
              </a:buClr>
              <a:buFont typeface="Verdana"/>
              <a:buChar char="–"/>
              <a:defRPr/>
            </a:lvl4pPr>
            <a:lvl5pPr algn="l" rtl="0" indent="-90487" marL="1233488">
              <a:spcBef>
                <a:spcPts val="600"/>
              </a:spcBef>
              <a:spcAft>
                <a:spcPts val="0"/>
              </a:spcAft>
              <a:buClr>
                <a:srgbClr val="7F7F7F"/>
              </a:buClr>
              <a:buFont typeface="Verdana"/>
              <a:buChar char="▪"/>
              <a:defRPr/>
            </a:lvl5pPr>
            <a:lvl6pPr algn="l" rtl="0" indent="-101600" marL="2514600">
              <a:spcBef>
                <a:spcPts val="400"/>
              </a:spcBef>
              <a:buClr>
                <a:schemeClr val="dk1"/>
              </a:buClr>
              <a:buFont typeface="Verdana"/>
              <a:buChar char="•"/>
              <a:defRPr/>
            </a:lvl6pPr>
            <a:lvl7pPr algn="l" rtl="0" indent="-101600" marL="2971800">
              <a:spcBef>
                <a:spcPts val="400"/>
              </a:spcBef>
              <a:buClr>
                <a:schemeClr val="dk1"/>
              </a:buClr>
              <a:buFont typeface="Verdana"/>
              <a:buChar char="•"/>
              <a:defRPr/>
            </a:lvl7pPr>
            <a:lvl8pPr algn="l" rtl="0" indent="-101600" marL="3429000">
              <a:spcBef>
                <a:spcPts val="400"/>
              </a:spcBef>
              <a:buClr>
                <a:schemeClr val="dk1"/>
              </a:buClr>
              <a:buFont typeface="Verdana"/>
              <a:buChar char="•"/>
              <a:defRPr/>
            </a:lvl8pPr>
            <a:lvl9pPr algn="l" rtl="0" indent="-101600" marL="3886200">
              <a:spcBef>
                <a:spcPts val="400"/>
              </a:spcBef>
              <a:buClr>
                <a:schemeClr val="dk1"/>
              </a:buClr>
              <a:buFont typeface="Verdana"/>
              <a:buChar char="•"/>
              <a:defRPr/>
            </a:lvl9pPr>
          </a:lstStyle>
          <a:p/>
        </p:txBody>
      </p:sp>
      <p:sp>
        <p:nvSpPr>
          <p:cNvPr id="28" name="Shape 28"/>
          <p:cNvSpPr txBox="1"/>
          <p:nvPr>
            <p:ph idx="12" type="sldNum"/>
          </p:nvPr>
        </p:nvSpPr>
        <p:spPr>
          <a:xfrm>
            <a:off y="6451885" x="389908"/>
            <a:ext cy="365125" cx="358775"/>
          </a:xfrm>
          <a:prstGeom prst="rect">
            <a:avLst/>
          </a:prstGeom>
          <a:noFill/>
          <a:ln>
            <a:noFill/>
          </a:ln>
        </p:spPr>
        <p:txBody>
          <a:bodyPr bIns="91425" rIns="91425" lIns="91425" tIns="91425" anchor="ctr" anchorCtr="0"/>
          <a:lstStyle>
            <a:lvl1pPr algn="l" rtl="0" marR="0" indent="0" marL="0">
              <a:spcBef>
                <a:spcPts val="0"/>
              </a:spcBef>
              <a:spcAft>
                <a:spcPts val="0"/>
              </a:spcAft>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29" name="Shape 29"/>
          <p:cNvSpPr txBox="1"/>
          <p:nvPr>
            <p:ph idx="10" type="dt"/>
          </p:nvPr>
        </p:nvSpPr>
        <p:spPr>
          <a:xfrm>
            <a:off y="6451885" x="810595"/>
            <a:ext cy="365125" cx="1643062"/>
          </a:xfrm>
          <a:prstGeom prst="rect">
            <a:avLst/>
          </a:prstGeom>
          <a:noFill/>
          <a:ln>
            <a:noFill/>
          </a:ln>
        </p:spPr>
        <p:txBody>
          <a:bodyPr bIns="91425" rIns="91425" lIns="91425" tIns="91425" anchor="ctr" anchorCtr="0"/>
          <a:lstStyle>
            <a:lvl1pPr algn="l" rtl="0" marR="0" indent="0" marL="0">
              <a:spcBef>
                <a:spcPts val="0"/>
              </a:spcBef>
              <a:spcAft>
                <a:spcPts val="0"/>
              </a:spcAft>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30" name="Shape 30"/>
          <p:cNvSpPr/>
          <p:nvPr/>
        </p:nvSpPr>
        <p:spPr>
          <a:xfrm>
            <a:off y="1242940" x="0"/>
            <a:ext cy="253054" cx="9144000"/>
          </a:xfrm>
          <a:prstGeom prst="rect">
            <a:avLst/>
          </a:prstGeom>
          <a:solidFill>
            <a:schemeClr val="lt1"/>
          </a:solidFill>
          <a:ln>
            <a:noFill/>
          </a:ln>
        </p:spPr>
        <p:txBody>
          <a:bodyPr bIns="45700" rIns="91425" lIns="91425" tIns="45700" anchor="ctr" anchorCtr="0">
            <a:spAutoFit/>
          </a:bodyPr>
          <a:lstStyle/>
          <a:p>
            <a:pPr algn="ctr" rtl="0" lvl="0" marR="0" indent="0" marL="0">
              <a:spcBef>
                <a:spcPts val="0"/>
              </a:spcBef>
              <a:spcAft>
                <a:spcPts val="0"/>
              </a:spcAft>
              <a:buNone/>
            </a:pPr>
            <a:r>
              <a:t/>
            </a:r>
            <a:endParaRPr strike="noStrike" u="none" b="0" cap="none" baseline="0" sz="1800" i="0">
              <a:solidFill>
                <a:schemeClr val="lt1"/>
              </a:solidFill>
              <a:latin typeface="Verdana"/>
              <a:ea typeface="Verdana"/>
              <a:cs typeface="Verdana"/>
              <a:sym typeface="Verdana"/>
            </a:endParaRPr>
          </a:p>
        </p:txBody>
      </p:sp>
      <p:sp>
        <p:nvSpPr>
          <p:cNvPr id="31" name="Shape 31"/>
          <p:cNvSpPr txBox="1"/>
          <p:nvPr>
            <p:ph type="title"/>
          </p:nvPr>
        </p:nvSpPr>
        <p:spPr>
          <a:xfrm>
            <a:off y="1336416" x="365125"/>
            <a:ext cy="641239" cx="8326437"/>
          </a:xfrm>
          <a:prstGeom prst="rect">
            <a:avLst/>
          </a:prstGeom>
          <a:noFill/>
          <a:ln>
            <a:noFill/>
          </a:ln>
        </p:spPr>
        <p:txBody>
          <a:bodyPr bIns="91425" rIns="91425" lIns="91425" tIns="91425" anchor="ctr" anchorCtr="0"/>
          <a:lstStyle>
            <a:lvl1pPr algn="l" rtl="0">
              <a:spcBef>
                <a:spcPts val="0"/>
              </a:spcBef>
              <a:spcAft>
                <a:spcPts val="0"/>
              </a:spcAft>
              <a:defRPr/>
            </a:lvl1pPr>
            <a:lvl2pPr algn="l" rtl="0">
              <a:spcBef>
                <a:spcPts val="0"/>
              </a:spcBef>
              <a:spcAft>
                <a:spcPts val="0"/>
              </a:spcAft>
              <a:defRPr/>
            </a:lvl2pPr>
            <a:lvl3pPr algn="l" rtl="0">
              <a:spcBef>
                <a:spcPts val="0"/>
              </a:spcBef>
              <a:spcAft>
                <a:spcPts val="0"/>
              </a:spcAft>
              <a:defRPr/>
            </a:lvl3pPr>
            <a:lvl4pPr algn="l" rtl="0">
              <a:spcBef>
                <a:spcPts val="0"/>
              </a:spcBef>
              <a:spcAft>
                <a:spcPts val="0"/>
              </a:spcAft>
              <a:defRPr/>
            </a:lvl4pPr>
            <a:lvl5pPr algn="l" rtl="0">
              <a:spcBef>
                <a:spcPts val="0"/>
              </a:spcBef>
              <a:spcAft>
                <a:spcPts val="0"/>
              </a:spcAft>
              <a:defRPr/>
            </a:lvl5pPr>
            <a:lvl6pPr algn="l" rtl="0" marL="457200">
              <a:spcBef>
                <a:spcPts val="0"/>
              </a:spcBef>
              <a:spcAft>
                <a:spcPts val="0"/>
              </a:spcAft>
              <a:defRPr/>
            </a:lvl6pPr>
            <a:lvl7pPr algn="l" rtl="0" marL="914400">
              <a:spcBef>
                <a:spcPts val="0"/>
              </a:spcBef>
              <a:spcAft>
                <a:spcPts val="0"/>
              </a:spcAft>
              <a:defRPr/>
            </a:lvl7pPr>
            <a:lvl8pPr algn="l" rtl="0" marL="1371600">
              <a:spcBef>
                <a:spcPts val="0"/>
              </a:spcBef>
              <a:spcAft>
                <a:spcPts val="0"/>
              </a:spcAft>
              <a:defRPr/>
            </a:lvl8pPr>
            <a:lvl9pPr algn="l" rtl="0" marL="1828800">
              <a:spcBef>
                <a:spcPts val="0"/>
              </a:spcBef>
              <a:spcAft>
                <a:spcPts val="0"/>
              </a:spcAft>
              <a:defRPr/>
            </a:lvl9pPr>
          </a:lstStyle>
          <a:p/>
        </p:txBody>
      </p:sp>
      <p:sp>
        <p:nvSpPr>
          <p:cNvPr id="32" name="Shape 32"/>
          <p:cNvSpPr txBox="1"/>
          <p:nvPr>
            <p:ph idx="2" type="body"/>
          </p:nvPr>
        </p:nvSpPr>
        <p:spPr>
          <a:xfrm>
            <a:off y="6451600" x="5418162"/>
            <a:ext cy="365125" cx="3315777"/>
          </a:xfrm>
          <a:prstGeom prst="rect">
            <a:avLst/>
          </a:prstGeom>
          <a:noFill/>
          <a:ln>
            <a:noFill/>
          </a:ln>
        </p:spPr>
        <p:txBody>
          <a:bodyPr bIns="91425" rIns="91425" lIns="91425" tIns="91425" anchor="ctr" anchorCtr="0"/>
          <a:lstStyle>
            <a:lvl1pPr algn="r" rtl="0" indent="0" marL="0">
              <a:spcBef>
                <a:spcPts val="0"/>
              </a:spcBef>
              <a:buClr>
                <a:schemeClr val="lt1"/>
              </a:buClr>
              <a:buFont typeface="Verdana"/>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Title Only Blank Slide">
    <p:spTree>
      <p:nvGrpSpPr>
        <p:cNvPr id="33" name="Shape 33"/>
        <p:cNvGrpSpPr/>
        <p:nvPr/>
      </p:nvGrpSpPr>
      <p:grpSpPr>
        <a:xfrm>
          <a:off y="0" x="0"/>
          <a:ext cy="0" cx="0"/>
          <a:chOff y="0" x="0"/>
          <a:chExt cy="0" cx="0"/>
        </a:xfrm>
      </p:grpSpPr>
      <p:sp>
        <p:nvSpPr>
          <p:cNvPr id="34" name="Shape 34"/>
          <p:cNvSpPr txBox="1"/>
          <p:nvPr>
            <p:ph idx="12" type="sldNum"/>
          </p:nvPr>
        </p:nvSpPr>
        <p:spPr>
          <a:xfrm>
            <a:off y="6451885" x="389908"/>
            <a:ext cy="365125" cx="358775"/>
          </a:xfrm>
          <a:prstGeom prst="rect">
            <a:avLst/>
          </a:prstGeom>
          <a:noFill/>
          <a:ln>
            <a:noFill/>
          </a:ln>
        </p:spPr>
        <p:txBody>
          <a:bodyPr bIns="91425" rIns="91425" lIns="91425" tIns="91425" anchor="ctr" anchorCtr="0"/>
          <a:lstStyle>
            <a:lvl1pPr algn="l" rtl="0" marR="0" indent="0" marL="0">
              <a:spcBef>
                <a:spcPts val="0"/>
              </a:spcBef>
              <a:spcAft>
                <a:spcPts val="0"/>
              </a:spcAft>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35" name="Shape 35"/>
          <p:cNvSpPr txBox="1"/>
          <p:nvPr>
            <p:ph idx="10" type="dt"/>
          </p:nvPr>
        </p:nvSpPr>
        <p:spPr>
          <a:xfrm>
            <a:off y="6451885" x="810595"/>
            <a:ext cy="365125" cx="1643062"/>
          </a:xfrm>
          <a:prstGeom prst="rect">
            <a:avLst/>
          </a:prstGeom>
          <a:noFill/>
          <a:ln>
            <a:noFill/>
          </a:ln>
        </p:spPr>
        <p:txBody>
          <a:bodyPr bIns="91425" rIns="91425" lIns="91425" tIns="91425" anchor="ctr" anchorCtr="0"/>
          <a:lstStyle>
            <a:lvl1pPr algn="l" rtl="0" marR="0" indent="0" marL="0">
              <a:spcBef>
                <a:spcPts val="0"/>
              </a:spcBef>
              <a:spcAft>
                <a:spcPts val="0"/>
              </a:spcAft>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36" name="Shape 36"/>
          <p:cNvSpPr/>
          <p:nvPr/>
        </p:nvSpPr>
        <p:spPr>
          <a:xfrm>
            <a:off y="1242940" x="0"/>
            <a:ext cy="253054" cx="9144000"/>
          </a:xfrm>
          <a:prstGeom prst="rect">
            <a:avLst/>
          </a:prstGeom>
          <a:solidFill>
            <a:schemeClr val="lt1"/>
          </a:solidFill>
          <a:ln>
            <a:noFill/>
          </a:ln>
        </p:spPr>
        <p:txBody>
          <a:bodyPr bIns="45700" rIns="91425" lIns="91425" tIns="45700" anchor="ctr" anchorCtr="0">
            <a:spAutoFit/>
          </a:bodyPr>
          <a:lstStyle/>
          <a:p>
            <a:pPr algn="ctr" rtl="0" lvl="0" marR="0" indent="0" marL="0">
              <a:spcBef>
                <a:spcPts val="0"/>
              </a:spcBef>
              <a:spcAft>
                <a:spcPts val="0"/>
              </a:spcAft>
              <a:buNone/>
            </a:pPr>
            <a:r>
              <a:t/>
            </a:r>
            <a:endParaRPr strike="noStrike" u="none" b="0" cap="none" baseline="0" sz="1800" i="0">
              <a:solidFill>
                <a:schemeClr val="lt1"/>
              </a:solidFill>
              <a:latin typeface="Verdana"/>
              <a:ea typeface="Verdana"/>
              <a:cs typeface="Verdana"/>
              <a:sym typeface="Verdana"/>
            </a:endParaRPr>
          </a:p>
        </p:txBody>
      </p:sp>
      <p:sp>
        <p:nvSpPr>
          <p:cNvPr id="37" name="Shape 37"/>
          <p:cNvSpPr txBox="1"/>
          <p:nvPr>
            <p:ph type="title"/>
          </p:nvPr>
        </p:nvSpPr>
        <p:spPr>
          <a:xfrm>
            <a:off y="1336416" x="365125"/>
            <a:ext cy="641239" cx="8326437"/>
          </a:xfrm>
          <a:prstGeom prst="rect">
            <a:avLst/>
          </a:prstGeom>
          <a:noFill/>
          <a:ln>
            <a:noFill/>
          </a:ln>
        </p:spPr>
        <p:txBody>
          <a:bodyPr bIns="91425" rIns="91425" lIns="91425" tIns="91425" anchor="ctr" anchorCtr="0"/>
          <a:lstStyle>
            <a:lvl1pPr algn="l" rtl="0">
              <a:spcBef>
                <a:spcPts val="0"/>
              </a:spcBef>
              <a:spcAft>
                <a:spcPts val="0"/>
              </a:spcAft>
              <a:defRPr/>
            </a:lvl1pPr>
            <a:lvl2pPr algn="l" rtl="0">
              <a:spcBef>
                <a:spcPts val="0"/>
              </a:spcBef>
              <a:spcAft>
                <a:spcPts val="0"/>
              </a:spcAft>
              <a:defRPr/>
            </a:lvl2pPr>
            <a:lvl3pPr algn="l" rtl="0">
              <a:spcBef>
                <a:spcPts val="0"/>
              </a:spcBef>
              <a:spcAft>
                <a:spcPts val="0"/>
              </a:spcAft>
              <a:defRPr/>
            </a:lvl3pPr>
            <a:lvl4pPr algn="l" rtl="0">
              <a:spcBef>
                <a:spcPts val="0"/>
              </a:spcBef>
              <a:spcAft>
                <a:spcPts val="0"/>
              </a:spcAft>
              <a:defRPr/>
            </a:lvl4pPr>
            <a:lvl5pPr algn="l" rtl="0">
              <a:spcBef>
                <a:spcPts val="0"/>
              </a:spcBef>
              <a:spcAft>
                <a:spcPts val="0"/>
              </a:spcAft>
              <a:defRPr/>
            </a:lvl5pPr>
            <a:lvl6pPr algn="l" rtl="0" marL="457200">
              <a:spcBef>
                <a:spcPts val="0"/>
              </a:spcBef>
              <a:spcAft>
                <a:spcPts val="0"/>
              </a:spcAft>
              <a:defRPr/>
            </a:lvl6pPr>
            <a:lvl7pPr algn="l" rtl="0" marL="914400">
              <a:spcBef>
                <a:spcPts val="0"/>
              </a:spcBef>
              <a:spcAft>
                <a:spcPts val="0"/>
              </a:spcAft>
              <a:defRPr/>
            </a:lvl7pPr>
            <a:lvl8pPr algn="l" rtl="0" marL="1371600">
              <a:spcBef>
                <a:spcPts val="0"/>
              </a:spcBef>
              <a:spcAft>
                <a:spcPts val="0"/>
              </a:spcAft>
              <a:defRPr/>
            </a:lvl8pPr>
            <a:lvl9pPr algn="l" rtl="0" marL="1828800">
              <a:spcBef>
                <a:spcPts val="0"/>
              </a:spcBef>
              <a:spcAft>
                <a:spcPts val="0"/>
              </a:spcAft>
              <a:defRPr/>
            </a:lvl9pPr>
          </a:lstStyle>
          <a:p/>
        </p:txBody>
      </p:sp>
      <p:sp>
        <p:nvSpPr>
          <p:cNvPr id="38" name="Shape 38"/>
          <p:cNvSpPr txBox="1"/>
          <p:nvPr>
            <p:ph idx="1" type="body"/>
          </p:nvPr>
        </p:nvSpPr>
        <p:spPr>
          <a:xfrm>
            <a:off y="6451600" x="5418162"/>
            <a:ext cy="365125" cx="3315777"/>
          </a:xfrm>
          <a:prstGeom prst="rect">
            <a:avLst/>
          </a:prstGeom>
          <a:noFill/>
          <a:ln>
            <a:noFill/>
          </a:ln>
        </p:spPr>
        <p:txBody>
          <a:bodyPr bIns="91425" rIns="91425" lIns="91425" tIns="91425" anchor="ctr" anchorCtr="0"/>
          <a:lstStyle>
            <a:lvl1pPr algn="r" rtl="0" indent="0" marL="0">
              <a:spcBef>
                <a:spcPts val="0"/>
              </a:spcBef>
              <a:buClr>
                <a:schemeClr val="lt1"/>
              </a:buClr>
              <a:buFont typeface="Verdana"/>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ontent 2 Column Slide">
    <p:spTree>
      <p:nvGrpSpPr>
        <p:cNvPr id="39" name="Shape 39"/>
        <p:cNvGrpSpPr/>
        <p:nvPr/>
      </p:nvGrpSpPr>
      <p:grpSpPr>
        <a:xfrm>
          <a:off y="0" x="0"/>
          <a:ext cy="0" cx="0"/>
          <a:chOff y="0" x="0"/>
          <a:chExt cy="0" cx="0"/>
        </a:xfrm>
      </p:grpSpPr>
      <p:sp>
        <p:nvSpPr>
          <p:cNvPr id="40" name="Shape 40"/>
          <p:cNvSpPr txBox="1"/>
          <p:nvPr>
            <p:ph idx="1" type="body"/>
          </p:nvPr>
        </p:nvSpPr>
        <p:spPr>
          <a:xfrm>
            <a:off y="2009550" x="374826"/>
            <a:ext cy="4002312" cx="4035424"/>
          </a:xfrm>
          <a:prstGeom prst="rect">
            <a:avLst/>
          </a:prstGeom>
          <a:noFill/>
          <a:ln>
            <a:noFill/>
          </a:ln>
        </p:spPr>
        <p:txBody>
          <a:bodyPr bIns="91425" rIns="91425" lIns="91425" tIns="91425" anchor="t" anchorCtr="0"/>
          <a:lstStyle>
            <a:lvl1pPr algn="l" rtl="0" indent="-140334" marL="346075">
              <a:spcBef>
                <a:spcPts val="1800"/>
              </a:spcBef>
              <a:spcAft>
                <a:spcPts val="0"/>
              </a:spcAft>
              <a:buClr>
                <a:schemeClr val="dk1"/>
              </a:buClr>
              <a:buFont typeface="Verdana"/>
              <a:buChar char="•"/>
              <a:defRPr/>
            </a:lvl1pPr>
            <a:lvl2pPr algn="l" rtl="0" indent="-60325" marL="593725">
              <a:spcBef>
                <a:spcPts val="800"/>
              </a:spcBef>
              <a:spcAft>
                <a:spcPts val="0"/>
              </a:spcAft>
              <a:buClr>
                <a:srgbClr val="595959"/>
              </a:buClr>
              <a:buFont typeface="Verdana"/>
              <a:buChar char="–"/>
              <a:defRPr/>
            </a:lvl2pPr>
            <a:lvl3pPr algn="l" rtl="0" indent="-73025" marL="822325">
              <a:spcBef>
                <a:spcPts val="700"/>
              </a:spcBef>
              <a:spcAft>
                <a:spcPts val="0"/>
              </a:spcAft>
              <a:buClr>
                <a:srgbClr val="595959"/>
              </a:buClr>
              <a:buFont typeface="Verdana"/>
              <a:buChar char="▪"/>
              <a:defRPr/>
            </a:lvl3pPr>
            <a:lvl4pPr algn="l" rtl="0" indent="-85725" marL="1050925">
              <a:spcBef>
                <a:spcPts val="600"/>
              </a:spcBef>
              <a:spcAft>
                <a:spcPts val="0"/>
              </a:spcAft>
              <a:buClr>
                <a:srgbClr val="595959"/>
              </a:buClr>
              <a:buFont typeface="Verdana"/>
              <a:buChar char="–"/>
              <a:defRPr/>
            </a:lvl4pPr>
            <a:lvl5pPr algn="l" rtl="0" indent="-90487" marL="1233488">
              <a:spcBef>
                <a:spcPts val="600"/>
              </a:spcBef>
              <a:spcAft>
                <a:spcPts val="0"/>
              </a:spcAft>
              <a:buClr>
                <a:srgbClr val="7F7F7F"/>
              </a:buClr>
              <a:buFont typeface="Verdana"/>
              <a:buChar char="▪"/>
              <a:defRPr/>
            </a:lvl5pPr>
            <a:lvl6pPr algn="l" rtl="0" indent="-101600" marL="2514600">
              <a:spcBef>
                <a:spcPts val="400"/>
              </a:spcBef>
              <a:buClr>
                <a:schemeClr val="dk1"/>
              </a:buClr>
              <a:buFont typeface="Verdana"/>
              <a:buChar char="•"/>
              <a:defRPr/>
            </a:lvl6pPr>
            <a:lvl7pPr algn="l" rtl="0" indent="-101600" marL="2971800">
              <a:spcBef>
                <a:spcPts val="400"/>
              </a:spcBef>
              <a:buClr>
                <a:schemeClr val="dk1"/>
              </a:buClr>
              <a:buFont typeface="Verdana"/>
              <a:buChar char="•"/>
              <a:defRPr/>
            </a:lvl7pPr>
            <a:lvl8pPr algn="l" rtl="0" indent="-101600" marL="3429000">
              <a:spcBef>
                <a:spcPts val="400"/>
              </a:spcBef>
              <a:buClr>
                <a:schemeClr val="dk1"/>
              </a:buClr>
              <a:buFont typeface="Verdana"/>
              <a:buChar char="•"/>
              <a:defRPr/>
            </a:lvl8pPr>
            <a:lvl9pPr algn="l" rtl="0" indent="-101600" marL="3886200">
              <a:spcBef>
                <a:spcPts val="400"/>
              </a:spcBef>
              <a:buClr>
                <a:schemeClr val="dk1"/>
              </a:buClr>
              <a:buFont typeface="Verdana"/>
              <a:buChar char="•"/>
              <a:defRPr/>
            </a:lvl9pPr>
          </a:lstStyle>
          <a:p/>
        </p:txBody>
      </p:sp>
      <p:sp>
        <p:nvSpPr>
          <p:cNvPr id="41" name="Shape 41"/>
          <p:cNvSpPr txBox="1"/>
          <p:nvPr>
            <p:ph idx="2" type="body"/>
          </p:nvPr>
        </p:nvSpPr>
        <p:spPr>
          <a:xfrm>
            <a:off y="2009550" x="4738862"/>
            <a:ext cy="4002312" cx="4035424"/>
          </a:xfrm>
          <a:prstGeom prst="rect">
            <a:avLst/>
          </a:prstGeom>
          <a:noFill/>
          <a:ln>
            <a:noFill/>
          </a:ln>
        </p:spPr>
        <p:txBody>
          <a:bodyPr bIns="91425" rIns="91425" lIns="91425" tIns="91425" anchor="t" anchorCtr="0"/>
          <a:lstStyle>
            <a:lvl1pPr algn="l" rtl="0" indent="-140334" marL="346075">
              <a:spcBef>
                <a:spcPts val="1800"/>
              </a:spcBef>
              <a:spcAft>
                <a:spcPts val="0"/>
              </a:spcAft>
              <a:buClr>
                <a:schemeClr val="dk1"/>
              </a:buClr>
              <a:buFont typeface="Verdana"/>
              <a:buChar char="•"/>
              <a:defRPr/>
            </a:lvl1pPr>
            <a:lvl2pPr algn="l" rtl="0" indent="-60325" marL="593725">
              <a:spcBef>
                <a:spcPts val="800"/>
              </a:spcBef>
              <a:spcAft>
                <a:spcPts val="0"/>
              </a:spcAft>
              <a:buClr>
                <a:srgbClr val="595959"/>
              </a:buClr>
              <a:buFont typeface="Verdana"/>
              <a:buChar char="–"/>
              <a:defRPr/>
            </a:lvl2pPr>
            <a:lvl3pPr algn="l" rtl="0" indent="-73025" marL="822325">
              <a:spcBef>
                <a:spcPts val="700"/>
              </a:spcBef>
              <a:spcAft>
                <a:spcPts val="0"/>
              </a:spcAft>
              <a:buClr>
                <a:srgbClr val="595959"/>
              </a:buClr>
              <a:buFont typeface="Verdana"/>
              <a:buChar char="▪"/>
              <a:defRPr/>
            </a:lvl3pPr>
            <a:lvl4pPr algn="l" rtl="0" indent="-85725" marL="1050925">
              <a:spcBef>
                <a:spcPts val="600"/>
              </a:spcBef>
              <a:spcAft>
                <a:spcPts val="0"/>
              </a:spcAft>
              <a:buClr>
                <a:srgbClr val="595959"/>
              </a:buClr>
              <a:buFont typeface="Verdana"/>
              <a:buChar char="–"/>
              <a:defRPr/>
            </a:lvl4pPr>
            <a:lvl5pPr algn="l" rtl="0" indent="-90487" marL="1233488">
              <a:spcBef>
                <a:spcPts val="600"/>
              </a:spcBef>
              <a:spcAft>
                <a:spcPts val="0"/>
              </a:spcAft>
              <a:buClr>
                <a:srgbClr val="7F7F7F"/>
              </a:buClr>
              <a:buFont typeface="Verdana"/>
              <a:buChar char="▪"/>
              <a:defRPr/>
            </a:lvl5pPr>
            <a:lvl6pPr algn="l" rtl="0" indent="-101600" marL="2514600">
              <a:spcBef>
                <a:spcPts val="400"/>
              </a:spcBef>
              <a:buClr>
                <a:schemeClr val="dk1"/>
              </a:buClr>
              <a:buFont typeface="Verdana"/>
              <a:buChar char="•"/>
              <a:defRPr/>
            </a:lvl6pPr>
            <a:lvl7pPr algn="l" rtl="0" indent="-101600" marL="2971800">
              <a:spcBef>
                <a:spcPts val="400"/>
              </a:spcBef>
              <a:buClr>
                <a:schemeClr val="dk1"/>
              </a:buClr>
              <a:buFont typeface="Verdana"/>
              <a:buChar char="•"/>
              <a:defRPr/>
            </a:lvl7pPr>
            <a:lvl8pPr algn="l" rtl="0" indent="-101600" marL="3429000">
              <a:spcBef>
                <a:spcPts val="400"/>
              </a:spcBef>
              <a:buClr>
                <a:schemeClr val="dk1"/>
              </a:buClr>
              <a:buFont typeface="Verdana"/>
              <a:buChar char="•"/>
              <a:defRPr/>
            </a:lvl8pPr>
            <a:lvl9pPr algn="l" rtl="0" indent="-101600" marL="3886200">
              <a:spcBef>
                <a:spcPts val="400"/>
              </a:spcBef>
              <a:buClr>
                <a:schemeClr val="dk1"/>
              </a:buClr>
              <a:buFont typeface="Verdana"/>
              <a:buChar char="•"/>
              <a:defRPr/>
            </a:lvl9pPr>
          </a:lstStyle>
          <a:p/>
        </p:txBody>
      </p:sp>
      <p:sp>
        <p:nvSpPr>
          <p:cNvPr id="42" name="Shape 42"/>
          <p:cNvSpPr txBox="1"/>
          <p:nvPr>
            <p:ph idx="12" type="sldNum"/>
          </p:nvPr>
        </p:nvSpPr>
        <p:spPr>
          <a:xfrm>
            <a:off y="6451885" x="389908"/>
            <a:ext cy="365125" cx="358775"/>
          </a:xfrm>
          <a:prstGeom prst="rect">
            <a:avLst/>
          </a:prstGeom>
          <a:noFill/>
          <a:ln>
            <a:noFill/>
          </a:ln>
        </p:spPr>
        <p:txBody>
          <a:bodyPr bIns="91425" rIns="91425" lIns="91425" tIns="91425" anchor="ctr" anchorCtr="0"/>
          <a:lstStyle>
            <a:lvl1pPr algn="l" rtl="0" marR="0" indent="0" marL="0">
              <a:spcBef>
                <a:spcPts val="0"/>
              </a:spcBef>
              <a:spcAft>
                <a:spcPts val="0"/>
              </a:spcAft>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43" name="Shape 43"/>
          <p:cNvSpPr txBox="1"/>
          <p:nvPr>
            <p:ph idx="10" type="dt"/>
          </p:nvPr>
        </p:nvSpPr>
        <p:spPr>
          <a:xfrm>
            <a:off y="6451885" x="810595"/>
            <a:ext cy="365125" cx="1643062"/>
          </a:xfrm>
          <a:prstGeom prst="rect">
            <a:avLst/>
          </a:prstGeom>
          <a:noFill/>
          <a:ln>
            <a:noFill/>
          </a:ln>
        </p:spPr>
        <p:txBody>
          <a:bodyPr bIns="91425" rIns="91425" lIns="91425" tIns="91425" anchor="ctr" anchorCtr="0"/>
          <a:lstStyle>
            <a:lvl1pPr algn="l" rtl="0" marR="0" indent="0" marL="0">
              <a:spcBef>
                <a:spcPts val="0"/>
              </a:spcBef>
              <a:spcAft>
                <a:spcPts val="0"/>
              </a:spcAft>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44" name="Shape 44"/>
          <p:cNvSpPr/>
          <p:nvPr/>
        </p:nvSpPr>
        <p:spPr>
          <a:xfrm>
            <a:off y="1242940" x="0"/>
            <a:ext cy="253054" cx="9144000"/>
          </a:xfrm>
          <a:prstGeom prst="rect">
            <a:avLst/>
          </a:prstGeom>
          <a:solidFill>
            <a:schemeClr val="lt1"/>
          </a:solidFill>
          <a:ln>
            <a:noFill/>
          </a:ln>
        </p:spPr>
        <p:txBody>
          <a:bodyPr bIns="45700" rIns="91425" lIns="91425" tIns="45700" anchor="ctr" anchorCtr="0">
            <a:spAutoFit/>
          </a:bodyPr>
          <a:lstStyle/>
          <a:p>
            <a:pPr algn="ctr" rtl="0" lvl="0" marR="0" indent="0" marL="0">
              <a:spcBef>
                <a:spcPts val="0"/>
              </a:spcBef>
              <a:spcAft>
                <a:spcPts val="0"/>
              </a:spcAft>
              <a:buNone/>
            </a:pPr>
            <a:r>
              <a:t/>
            </a:r>
            <a:endParaRPr strike="noStrike" u="none" b="0" cap="none" baseline="0" sz="1800" i="0">
              <a:solidFill>
                <a:schemeClr val="lt1"/>
              </a:solidFill>
              <a:latin typeface="Verdana"/>
              <a:ea typeface="Verdana"/>
              <a:cs typeface="Verdana"/>
              <a:sym typeface="Verdana"/>
            </a:endParaRPr>
          </a:p>
        </p:txBody>
      </p:sp>
      <p:sp>
        <p:nvSpPr>
          <p:cNvPr id="45" name="Shape 45"/>
          <p:cNvSpPr txBox="1"/>
          <p:nvPr>
            <p:ph type="title"/>
          </p:nvPr>
        </p:nvSpPr>
        <p:spPr>
          <a:xfrm>
            <a:off y="1336416" x="365123"/>
            <a:ext cy="641239" cx="8409162"/>
          </a:xfrm>
          <a:prstGeom prst="rect">
            <a:avLst/>
          </a:prstGeom>
          <a:noFill/>
          <a:ln>
            <a:noFill/>
          </a:ln>
        </p:spPr>
        <p:txBody>
          <a:bodyPr bIns="91425" rIns="91425" lIns="91425" tIns="91425" anchor="ctr" anchorCtr="0"/>
          <a:lstStyle>
            <a:lvl1pPr algn="l" rtl="0">
              <a:spcBef>
                <a:spcPts val="0"/>
              </a:spcBef>
              <a:spcAft>
                <a:spcPts val="0"/>
              </a:spcAft>
              <a:defRPr/>
            </a:lvl1pPr>
            <a:lvl2pPr algn="l" rtl="0">
              <a:spcBef>
                <a:spcPts val="0"/>
              </a:spcBef>
              <a:spcAft>
                <a:spcPts val="0"/>
              </a:spcAft>
              <a:defRPr/>
            </a:lvl2pPr>
            <a:lvl3pPr algn="l" rtl="0">
              <a:spcBef>
                <a:spcPts val="0"/>
              </a:spcBef>
              <a:spcAft>
                <a:spcPts val="0"/>
              </a:spcAft>
              <a:defRPr/>
            </a:lvl3pPr>
            <a:lvl4pPr algn="l" rtl="0">
              <a:spcBef>
                <a:spcPts val="0"/>
              </a:spcBef>
              <a:spcAft>
                <a:spcPts val="0"/>
              </a:spcAft>
              <a:defRPr/>
            </a:lvl4pPr>
            <a:lvl5pPr algn="l" rtl="0">
              <a:spcBef>
                <a:spcPts val="0"/>
              </a:spcBef>
              <a:spcAft>
                <a:spcPts val="0"/>
              </a:spcAft>
              <a:defRPr/>
            </a:lvl5pPr>
            <a:lvl6pPr algn="l" rtl="0" marL="457200">
              <a:spcBef>
                <a:spcPts val="0"/>
              </a:spcBef>
              <a:spcAft>
                <a:spcPts val="0"/>
              </a:spcAft>
              <a:defRPr/>
            </a:lvl6pPr>
            <a:lvl7pPr algn="l" rtl="0" marL="914400">
              <a:spcBef>
                <a:spcPts val="0"/>
              </a:spcBef>
              <a:spcAft>
                <a:spcPts val="0"/>
              </a:spcAft>
              <a:defRPr/>
            </a:lvl7pPr>
            <a:lvl8pPr algn="l" rtl="0" marL="1371600">
              <a:spcBef>
                <a:spcPts val="0"/>
              </a:spcBef>
              <a:spcAft>
                <a:spcPts val="0"/>
              </a:spcAft>
              <a:defRPr/>
            </a:lvl8pPr>
            <a:lvl9pPr algn="l" rtl="0" marL="1828800">
              <a:spcBef>
                <a:spcPts val="0"/>
              </a:spcBef>
              <a:spcAft>
                <a:spcPts val="0"/>
              </a:spcAft>
              <a:defRPr/>
            </a:lvl9pPr>
          </a:lstStyle>
          <a:p/>
        </p:txBody>
      </p:sp>
      <p:sp>
        <p:nvSpPr>
          <p:cNvPr id="46" name="Shape 46"/>
          <p:cNvSpPr txBox="1"/>
          <p:nvPr>
            <p:ph idx="3" type="body"/>
          </p:nvPr>
        </p:nvSpPr>
        <p:spPr>
          <a:xfrm>
            <a:off y="6451600" x="5418162"/>
            <a:ext cy="365125" cx="3315777"/>
          </a:xfrm>
          <a:prstGeom prst="rect">
            <a:avLst/>
          </a:prstGeom>
          <a:noFill/>
          <a:ln>
            <a:noFill/>
          </a:ln>
        </p:spPr>
        <p:txBody>
          <a:bodyPr bIns="91425" rIns="91425" lIns="91425" tIns="91425" anchor="ctr" anchorCtr="0"/>
          <a:lstStyle>
            <a:lvl1pPr algn="r" rtl="0" indent="0" marL="0">
              <a:spcBef>
                <a:spcPts val="0"/>
              </a:spcBef>
              <a:buClr>
                <a:schemeClr val="lt1"/>
              </a:buClr>
              <a:buFont typeface="Verdana"/>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omparison Slide">
    <p:spTree>
      <p:nvGrpSpPr>
        <p:cNvPr id="47" name="Shape 47"/>
        <p:cNvGrpSpPr/>
        <p:nvPr/>
      </p:nvGrpSpPr>
      <p:grpSpPr>
        <a:xfrm>
          <a:off y="0" x="0"/>
          <a:ext cy="0" cx="0"/>
          <a:chOff y="0" x="0"/>
          <a:chExt cy="0" cx="0"/>
        </a:xfrm>
      </p:grpSpPr>
      <p:sp>
        <p:nvSpPr>
          <p:cNvPr id="48" name="Shape 48"/>
          <p:cNvSpPr txBox="1"/>
          <p:nvPr>
            <p:ph idx="1" type="body"/>
          </p:nvPr>
        </p:nvSpPr>
        <p:spPr>
          <a:xfrm>
            <a:off y="1645919" x="366888"/>
            <a:ext cy="789828" cx="4035246"/>
          </a:xfrm>
          <a:prstGeom prst="rect">
            <a:avLst/>
          </a:prstGeom>
          <a:noFill/>
          <a:ln>
            <a:noFill/>
          </a:ln>
        </p:spPr>
        <p:txBody>
          <a:bodyPr bIns="91425" rIns="91425" lIns="91425" tIns="91425" anchor="b" anchorCtr="0"/>
          <a:lstStyle>
            <a:lvl1pPr algn="ctr" rtl="0" indent="0" marL="0">
              <a:lnSpc>
                <a:spcPct val="115384"/>
              </a:lnSpc>
              <a:spcBef>
                <a:spcPts val="0"/>
              </a:spcBef>
              <a:buFont typeface="Verdana"/>
              <a:buNone/>
              <a:defRPr/>
            </a:lvl1pPr>
            <a:lvl2pPr rtl="0" indent="0" marL="457200">
              <a:spcBef>
                <a:spcPts val="0"/>
              </a:spcBef>
              <a:buFont typeface="Verdana"/>
              <a:buNone/>
              <a:defRPr/>
            </a:lvl2pPr>
            <a:lvl3pPr rtl="0" indent="0" marL="914400">
              <a:spcBef>
                <a:spcPts val="0"/>
              </a:spcBef>
              <a:buFont typeface="Verdana"/>
              <a:buNone/>
              <a:defRPr/>
            </a:lvl3pPr>
            <a:lvl4pPr rtl="0" indent="0" marL="1371600">
              <a:spcBef>
                <a:spcPts val="0"/>
              </a:spcBef>
              <a:buFont typeface="Verdana"/>
              <a:buNone/>
              <a:defRPr/>
            </a:lvl4pPr>
            <a:lvl5pPr rtl="0" indent="0" marL="1828800">
              <a:spcBef>
                <a:spcPts val="0"/>
              </a:spcBef>
              <a:buFont typeface="Verdana"/>
              <a:buNone/>
              <a:defRPr/>
            </a:lvl5pPr>
            <a:lvl6pPr rtl="0" indent="0" marL="2286000">
              <a:spcBef>
                <a:spcPts val="0"/>
              </a:spcBef>
              <a:buFont typeface="Verdana"/>
              <a:buNone/>
              <a:defRPr/>
            </a:lvl6pPr>
            <a:lvl7pPr rtl="0" indent="0" marL="2743200">
              <a:spcBef>
                <a:spcPts val="0"/>
              </a:spcBef>
              <a:buFont typeface="Verdana"/>
              <a:buNone/>
              <a:defRPr/>
            </a:lvl7pPr>
            <a:lvl8pPr rtl="0" indent="0" marL="3200400">
              <a:spcBef>
                <a:spcPts val="0"/>
              </a:spcBef>
              <a:buFont typeface="Verdana"/>
              <a:buNone/>
              <a:defRPr/>
            </a:lvl8pPr>
            <a:lvl9pPr rtl="0" indent="0" marL="3657600">
              <a:spcBef>
                <a:spcPts val="0"/>
              </a:spcBef>
              <a:buFont typeface="Verdana"/>
              <a:buNone/>
              <a:defRPr/>
            </a:lvl9pPr>
          </a:lstStyle>
          <a:p/>
        </p:txBody>
      </p:sp>
      <p:sp>
        <p:nvSpPr>
          <p:cNvPr id="49" name="Shape 49"/>
          <p:cNvSpPr txBox="1"/>
          <p:nvPr>
            <p:ph idx="2" type="body"/>
          </p:nvPr>
        </p:nvSpPr>
        <p:spPr>
          <a:xfrm>
            <a:off y="1645919" x="4703762"/>
            <a:ext cy="789828" cx="4045125"/>
          </a:xfrm>
          <a:prstGeom prst="rect">
            <a:avLst/>
          </a:prstGeom>
          <a:noFill/>
          <a:ln>
            <a:noFill/>
          </a:ln>
        </p:spPr>
        <p:txBody>
          <a:bodyPr bIns="91425" rIns="91425" lIns="91425" tIns="91425" anchor="b" anchorCtr="0"/>
          <a:lstStyle>
            <a:lvl1pPr algn="ctr" rtl="0" indent="0" marL="0">
              <a:lnSpc>
                <a:spcPct val="115384"/>
              </a:lnSpc>
              <a:spcBef>
                <a:spcPts val="0"/>
              </a:spcBef>
              <a:buFont typeface="Verdana"/>
              <a:buNone/>
              <a:defRPr/>
            </a:lvl1pPr>
            <a:lvl2pPr rtl="0" indent="0" marL="457200">
              <a:spcBef>
                <a:spcPts val="0"/>
              </a:spcBef>
              <a:buFont typeface="Verdana"/>
              <a:buNone/>
              <a:defRPr/>
            </a:lvl2pPr>
            <a:lvl3pPr rtl="0" indent="0" marL="914400">
              <a:spcBef>
                <a:spcPts val="0"/>
              </a:spcBef>
              <a:buFont typeface="Verdana"/>
              <a:buNone/>
              <a:defRPr/>
            </a:lvl3pPr>
            <a:lvl4pPr rtl="0" indent="0" marL="1371600">
              <a:spcBef>
                <a:spcPts val="0"/>
              </a:spcBef>
              <a:buFont typeface="Verdana"/>
              <a:buNone/>
              <a:defRPr/>
            </a:lvl4pPr>
            <a:lvl5pPr rtl="0" indent="0" marL="1828800">
              <a:spcBef>
                <a:spcPts val="0"/>
              </a:spcBef>
              <a:buFont typeface="Verdana"/>
              <a:buNone/>
              <a:defRPr/>
            </a:lvl5pPr>
            <a:lvl6pPr rtl="0" indent="0" marL="2286000">
              <a:spcBef>
                <a:spcPts val="0"/>
              </a:spcBef>
              <a:buFont typeface="Verdana"/>
              <a:buNone/>
              <a:defRPr/>
            </a:lvl6pPr>
            <a:lvl7pPr rtl="0" indent="0" marL="2743200">
              <a:spcBef>
                <a:spcPts val="0"/>
              </a:spcBef>
              <a:buFont typeface="Verdana"/>
              <a:buNone/>
              <a:defRPr/>
            </a:lvl7pPr>
            <a:lvl8pPr rtl="0" indent="0" marL="3200400">
              <a:spcBef>
                <a:spcPts val="0"/>
              </a:spcBef>
              <a:buFont typeface="Verdana"/>
              <a:buNone/>
              <a:defRPr/>
            </a:lvl8pPr>
            <a:lvl9pPr rtl="0" indent="0" marL="3657600">
              <a:spcBef>
                <a:spcPts val="0"/>
              </a:spcBef>
              <a:buFont typeface="Verdana"/>
              <a:buNone/>
              <a:defRPr/>
            </a:lvl9pPr>
          </a:lstStyle>
          <a:p/>
        </p:txBody>
      </p:sp>
      <p:sp>
        <p:nvSpPr>
          <p:cNvPr id="50" name="Shape 50"/>
          <p:cNvSpPr txBox="1"/>
          <p:nvPr>
            <p:ph idx="3" type="body"/>
          </p:nvPr>
        </p:nvSpPr>
        <p:spPr>
          <a:xfrm>
            <a:off y="2659063" x="357187"/>
            <a:ext cy="3352799" cx="4044950"/>
          </a:xfrm>
          <a:prstGeom prst="rect">
            <a:avLst/>
          </a:prstGeom>
          <a:noFill/>
          <a:ln>
            <a:noFill/>
          </a:ln>
        </p:spPr>
        <p:txBody>
          <a:bodyPr bIns="91425" rIns="91425" lIns="91425" tIns="91425" anchor="t" anchorCtr="0"/>
          <a:lstStyle>
            <a:lvl1pPr algn="l" rtl="0" indent="-140334" marL="346075">
              <a:spcBef>
                <a:spcPts val="1800"/>
              </a:spcBef>
              <a:spcAft>
                <a:spcPts val="0"/>
              </a:spcAft>
              <a:buClr>
                <a:schemeClr val="dk1"/>
              </a:buClr>
              <a:buFont typeface="Verdana"/>
              <a:buChar char="•"/>
              <a:defRPr/>
            </a:lvl1pPr>
            <a:lvl2pPr algn="l" rtl="0" indent="-60325" marL="593725">
              <a:spcBef>
                <a:spcPts val="800"/>
              </a:spcBef>
              <a:spcAft>
                <a:spcPts val="0"/>
              </a:spcAft>
              <a:buClr>
                <a:srgbClr val="595959"/>
              </a:buClr>
              <a:buFont typeface="Verdana"/>
              <a:buChar char="–"/>
              <a:defRPr/>
            </a:lvl2pPr>
            <a:lvl3pPr algn="l" rtl="0" indent="-73025" marL="822325">
              <a:spcBef>
                <a:spcPts val="700"/>
              </a:spcBef>
              <a:spcAft>
                <a:spcPts val="0"/>
              </a:spcAft>
              <a:buClr>
                <a:srgbClr val="595959"/>
              </a:buClr>
              <a:buFont typeface="Verdana"/>
              <a:buChar char="▪"/>
              <a:defRPr/>
            </a:lvl3pPr>
            <a:lvl4pPr algn="l" rtl="0" indent="-85725" marL="1050925">
              <a:spcBef>
                <a:spcPts val="600"/>
              </a:spcBef>
              <a:spcAft>
                <a:spcPts val="0"/>
              </a:spcAft>
              <a:buClr>
                <a:srgbClr val="595959"/>
              </a:buClr>
              <a:buFont typeface="Verdana"/>
              <a:buChar char="–"/>
              <a:defRPr/>
            </a:lvl4pPr>
            <a:lvl5pPr algn="l" rtl="0" indent="-90487" marL="1233488">
              <a:spcBef>
                <a:spcPts val="600"/>
              </a:spcBef>
              <a:spcAft>
                <a:spcPts val="0"/>
              </a:spcAft>
              <a:buClr>
                <a:srgbClr val="7F7F7F"/>
              </a:buClr>
              <a:buFont typeface="Verdana"/>
              <a:buChar char="▪"/>
              <a:defRPr/>
            </a:lvl5pPr>
            <a:lvl6pPr algn="l" rtl="0" indent="-101600" marL="2514600">
              <a:spcBef>
                <a:spcPts val="400"/>
              </a:spcBef>
              <a:buClr>
                <a:schemeClr val="dk1"/>
              </a:buClr>
              <a:buFont typeface="Verdana"/>
              <a:buChar char="•"/>
              <a:defRPr/>
            </a:lvl6pPr>
            <a:lvl7pPr algn="l" rtl="0" indent="-101600" marL="2971800">
              <a:spcBef>
                <a:spcPts val="400"/>
              </a:spcBef>
              <a:buClr>
                <a:schemeClr val="dk1"/>
              </a:buClr>
              <a:buFont typeface="Verdana"/>
              <a:buChar char="•"/>
              <a:defRPr/>
            </a:lvl7pPr>
            <a:lvl8pPr algn="l" rtl="0" indent="-101600" marL="3429000">
              <a:spcBef>
                <a:spcPts val="400"/>
              </a:spcBef>
              <a:buClr>
                <a:schemeClr val="dk1"/>
              </a:buClr>
              <a:buFont typeface="Verdana"/>
              <a:buChar char="•"/>
              <a:defRPr/>
            </a:lvl8pPr>
            <a:lvl9pPr algn="l" rtl="0" indent="-101600" marL="3886200">
              <a:spcBef>
                <a:spcPts val="400"/>
              </a:spcBef>
              <a:buClr>
                <a:schemeClr val="dk1"/>
              </a:buClr>
              <a:buFont typeface="Verdana"/>
              <a:buChar char="•"/>
              <a:defRPr/>
            </a:lvl9pPr>
          </a:lstStyle>
          <a:p/>
        </p:txBody>
      </p:sp>
      <p:sp>
        <p:nvSpPr>
          <p:cNvPr id="51" name="Shape 51"/>
          <p:cNvSpPr txBox="1"/>
          <p:nvPr>
            <p:ph idx="4" type="body"/>
          </p:nvPr>
        </p:nvSpPr>
        <p:spPr>
          <a:xfrm>
            <a:off y="2659063" x="4703762"/>
            <a:ext cy="3352799" cx="4044950"/>
          </a:xfrm>
          <a:prstGeom prst="rect">
            <a:avLst/>
          </a:prstGeom>
          <a:noFill/>
          <a:ln>
            <a:noFill/>
          </a:ln>
        </p:spPr>
        <p:txBody>
          <a:bodyPr bIns="91425" rIns="91425" lIns="91425" tIns="91425" anchor="t" anchorCtr="0"/>
          <a:lstStyle>
            <a:lvl1pPr algn="l" rtl="0" indent="-140334" marL="346075">
              <a:spcBef>
                <a:spcPts val="1800"/>
              </a:spcBef>
              <a:spcAft>
                <a:spcPts val="0"/>
              </a:spcAft>
              <a:buClr>
                <a:schemeClr val="dk1"/>
              </a:buClr>
              <a:buFont typeface="Verdana"/>
              <a:buChar char="•"/>
              <a:defRPr/>
            </a:lvl1pPr>
            <a:lvl2pPr algn="l" rtl="0" indent="-60325" marL="593725">
              <a:spcBef>
                <a:spcPts val="800"/>
              </a:spcBef>
              <a:spcAft>
                <a:spcPts val="0"/>
              </a:spcAft>
              <a:buClr>
                <a:srgbClr val="595959"/>
              </a:buClr>
              <a:buFont typeface="Verdana"/>
              <a:buChar char="–"/>
              <a:defRPr/>
            </a:lvl2pPr>
            <a:lvl3pPr algn="l" rtl="0" indent="-73025" marL="822325">
              <a:spcBef>
                <a:spcPts val="700"/>
              </a:spcBef>
              <a:spcAft>
                <a:spcPts val="0"/>
              </a:spcAft>
              <a:buClr>
                <a:srgbClr val="595959"/>
              </a:buClr>
              <a:buFont typeface="Verdana"/>
              <a:buChar char="▪"/>
              <a:defRPr/>
            </a:lvl3pPr>
            <a:lvl4pPr algn="l" rtl="0" indent="-85725" marL="1050925">
              <a:spcBef>
                <a:spcPts val="600"/>
              </a:spcBef>
              <a:spcAft>
                <a:spcPts val="0"/>
              </a:spcAft>
              <a:buClr>
                <a:srgbClr val="595959"/>
              </a:buClr>
              <a:buFont typeface="Verdana"/>
              <a:buChar char="–"/>
              <a:defRPr/>
            </a:lvl4pPr>
            <a:lvl5pPr algn="l" rtl="0" indent="-90487" marL="1233488">
              <a:spcBef>
                <a:spcPts val="600"/>
              </a:spcBef>
              <a:spcAft>
                <a:spcPts val="0"/>
              </a:spcAft>
              <a:buClr>
                <a:srgbClr val="7F7F7F"/>
              </a:buClr>
              <a:buFont typeface="Verdana"/>
              <a:buChar char="▪"/>
              <a:defRPr/>
            </a:lvl5pPr>
            <a:lvl6pPr algn="l" rtl="0" indent="-101600" marL="2514600">
              <a:spcBef>
                <a:spcPts val="400"/>
              </a:spcBef>
              <a:buClr>
                <a:schemeClr val="dk1"/>
              </a:buClr>
              <a:buFont typeface="Verdana"/>
              <a:buChar char="•"/>
              <a:defRPr/>
            </a:lvl6pPr>
            <a:lvl7pPr algn="l" rtl="0" indent="-101600" marL="2971800">
              <a:spcBef>
                <a:spcPts val="400"/>
              </a:spcBef>
              <a:buClr>
                <a:schemeClr val="dk1"/>
              </a:buClr>
              <a:buFont typeface="Verdana"/>
              <a:buChar char="•"/>
              <a:defRPr/>
            </a:lvl7pPr>
            <a:lvl8pPr algn="l" rtl="0" indent="-101600" marL="3429000">
              <a:spcBef>
                <a:spcPts val="400"/>
              </a:spcBef>
              <a:buClr>
                <a:schemeClr val="dk1"/>
              </a:buClr>
              <a:buFont typeface="Verdana"/>
              <a:buChar char="•"/>
              <a:defRPr/>
            </a:lvl8pPr>
            <a:lvl9pPr algn="l" rtl="0" indent="-101600" marL="3886200">
              <a:spcBef>
                <a:spcPts val="400"/>
              </a:spcBef>
              <a:buClr>
                <a:schemeClr val="dk1"/>
              </a:buClr>
              <a:buFont typeface="Verdana"/>
              <a:buChar char="•"/>
              <a:defRPr/>
            </a:lvl9pPr>
          </a:lstStyle>
          <a:p/>
        </p:txBody>
      </p:sp>
      <p:sp>
        <p:nvSpPr>
          <p:cNvPr id="52" name="Shape 52"/>
          <p:cNvSpPr txBox="1"/>
          <p:nvPr>
            <p:ph idx="12" type="sldNum"/>
          </p:nvPr>
        </p:nvSpPr>
        <p:spPr>
          <a:xfrm>
            <a:off y="6451885" x="389908"/>
            <a:ext cy="365125" cx="358775"/>
          </a:xfrm>
          <a:prstGeom prst="rect">
            <a:avLst/>
          </a:prstGeom>
          <a:noFill/>
          <a:ln>
            <a:noFill/>
          </a:ln>
        </p:spPr>
        <p:txBody>
          <a:bodyPr bIns="91425" rIns="91425" lIns="91425" tIns="91425" anchor="ctr" anchorCtr="0"/>
          <a:lstStyle>
            <a:lvl1pPr algn="l" rtl="0" marR="0" indent="0" marL="0">
              <a:spcBef>
                <a:spcPts val="0"/>
              </a:spcBef>
              <a:spcAft>
                <a:spcPts val="0"/>
              </a:spcAft>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53" name="Shape 53"/>
          <p:cNvSpPr txBox="1"/>
          <p:nvPr>
            <p:ph idx="10" type="dt"/>
          </p:nvPr>
        </p:nvSpPr>
        <p:spPr>
          <a:xfrm>
            <a:off y="6451885" x="810595"/>
            <a:ext cy="365125" cx="1643062"/>
          </a:xfrm>
          <a:prstGeom prst="rect">
            <a:avLst/>
          </a:prstGeom>
          <a:noFill/>
          <a:ln>
            <a:noFill/>
          </a:ln>
        </p:spPr>
        <p:txBody>
          <a:bodyPr bIns="91425" rIns="91425" lIns="91425" tIns="91425" anchor="ctr" anchorCtr="0"/>
          <a:lstStyle>
            <a:lvl1pPr algn="l" rtl="0" marR="0" indent="0" marL="0">
              <a:spcBef>
                <a:spcPts val="0"/>
              </a:spcBef>
              <a:spcAft>
                <a:spcPts val="0"/>
              </a:spcAft>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54" name="Shape 54"/>
          <p:cNvSpPr/>
          <p:nvPr/>
        </p:nvSpPr>
        <p:spPr>
          <a:xfrm>
            <a:off y="1242940" x="0"/>
            <a:ext cy="253054" cx="9144000"/>
          </a:xfrm>
          <a:prstGeom prst="rect">
            <a:avLst/>
          </a:prstGeom>
          <a:solidFill>
            <a:schemeClr val="lt1"/>
          </a:solidFill>
          <a:ln>
            <a:noFill/>
          </a:ln>
        </p:spPr>
        <p:txBody>
          <a:bodyPr bIns="45700" rIns="91425" lIns="91425" tIns="45700" anchor="ctr" anchorCtr="0">
            <a:spAutoFit/>
          </a:bodyPr>
          <a:lstStyle/>
          <a:p>
            <a:pPr algn="ctr" rtl="0" lvl="0" marR="0" indent="0" marL="0">
              <a:spcBef>
                <a:spcPts val="0"/>
              </a:spcBef>
              <a:spcAft>
                <a:spcPts val="0"/>
              </a:spcAft>
              <a:buNone/>
            </a:pPr>
            <a:r>
              <a:t/>
            </a:r>
            <a:endParaRPr strike="noStrike" u="none" b="0" cap="none" baseline="0" sz="1800" i="0">
              <a:solidFill>
                <a:schemeClr val="lt1"/>
              </a:solidFill>
              <a:latin typeface="Verdana"/>
              <a:ea typeface="Verdana"/>
              <a:cs typeface="Verdana"/>
              <a:sym typeface="Verdana"/>
            </a:endParaRPr>
          </a:p>
        </p:txBody>
      </p:sp>
      <p:sp>
        <p:nvSpPr>
          <p:cNvPr id="55" name="Shape 55"/>
          <p:cNvSpPr txBox="1"/>
          <p:nvPr>
            <p:ph idx="5" type="body"/>
          </p:nvPr>
        </p:nvSpPr>
        <p:spPr>
          <a:xfrm>
            <a:off y="6451600" x="5418162"/>
            <a:ext cy="365125" cx="3315777"/>
          </a:xfrm>
          <a:prstGeom prst="rect">
            <a:avLst/>
          </a:prstGeom>
          <a:noFill/>
          <a:ln>
            <a:noFill/>
          </a:ln>
        </p:spPr>
        <p:txBody>
          <a:bodyPr bIns="91425" rIns="91425" lIns="91425" tIns="91425" anchor="ctr" anchorCtr="0"/>
          <a:lstStyle>
            <a:lvl1pPr algn="r" rtl="0" indent="0" marL="0">
              <a:spcBef>
                <a:spcPts val="0"/>
              </a:spcBef>
              <a:buClr>
                <a:schemeClr val="lt1"/>
              </a:buClr>
              <a:buFont typeface="Verdana"/>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Text, 1 Content Slide">
    <p:spTree>
      <p:nvGrpSpPr>
        <p:cNvPr id="56" name="Shape 56"/>
        <p:cNvGrpSpPr/>
        <p:nvPr/>
      </p:nvGrpSpPr>
      <p:grpSpPr>
        <a:xfrm>
          <a:off y="0" x="0"/>
          <a:ext cy="0" cx="0"/>
          <a:chOff y="0" x="0"/>
          <a:chExt cy="0" cx="0"/>
        </a:xfrm>
      </p:grpSpPr>
      <p:sp>
        <p:nvSpPr>
          <p:cNvPr id="57" name="Shape 57"/>
          <p:cNvSpPr txBox="1"/>
          <p:nvPr>
            <p:ph idx="1" type="body"/>
          </p:nvPr>
        </p:nvSpPr>
        <p:spPr>
          <a:xfrm>
            <a:off y="2009550" x="4678537"/>
            <a:ext cy="4002312" cx="4035424"/>
          </a:xfrm>
          <a:prstGeom prst="rect">
            <a:avLst/>
          </a:prstGeom>
          <a:noFill/>
          <a:ln>
            <a:noFill/>
          </a:ln>
        </p:spPr>
        <p:txBody>
          <a:bodyPr bIns="91425" rIns="91425" lIns="91425" tIns="91425" anchor="t" anchorCtr="0"/>
          <a:lstStyle>
            <a:lvl1pPr algn="l" rtl="0" indent="-140334" marL="346075">
              <a:spcBef>
                <a:spcPts val="1800"/>
              </a:spcBef>
              <a:spcAft>
                <a:spcPts val="0"/>
              </a:spcAft>
              <a:buClr>
                <a:schemeClr val="dk1"/>
              </a:buClr>
              <a:buFont typeface="Verdana"/>
              <a:buChar char="•"/>
              <a:defRPr/>
            </a:lvl1pPr>
            <a:lvl2pPr algn="l" rtl="0" indent="-60325" marL="593725">
              <a:spcBef>
                <a:spcPts val="800"/>
              </a:spcBef>
              <a:spcAft>
                <a:spcPts val="0"/>
              </a:spcAft>
              <a:buClr>
                <a:srgbClr val="595959"/>
              </a:buClr>
              <a:buFont typeface="Verdana"/>
              <a:buChar char="–"/>
              <a:defRPr/>
            </a:lvl2pPr>
            <a:lvl3pPr algn="l" rtl="0" indent="-73025" marL="822325">
              <a:spcBef>
                <a:spcPts val="700"/>
              </a:spcBef>
              <a:spcAft>
                <a:spcPts val="0"/>
              </a:spcAft>
              <a:buClr>
                <a:srgbClr val="595959"/>
              </a:buClr>
              <a:buFont typeface="Verdana"/>
              <a:buChar char="▪"/>
              <a:defRPr/>
            </a:lvl3pPr>
            <a:lvl4pPr algn="l" rtl="0" indent="-85725" marL="1050925">
              <a:spcBef>
                <a:spcPts val="600"/>
              </a:spcBef>
              <a:spcAft>
                <a:spcPts val="0"/>
              </a:spcAft>
              <a:buClr>
                <a:srgbClr val="595959"/>
              </a:buClr>
              <a:buFont typeface="Verdana"/>
              <a:buChar char="–"/>
              <a:defRPr/>
            </a:lvl4pPr>
            <a:lvl5pPr algn="l" rtl="0" indent="-90487" marL="1233488">
              <a:spcBef>
                <a:spcPts val="600"/>
              </a:spcBef>
              <a:spcAft>
                <a:spcPts val="0"/>
              </a:spcAft>
              <a:buClr>
                <a:srgbClr val="7F7F7F"/>
              </a:buClr>
              <a:buFont typeface="Verdana"/>
              <a:buChar char="▪"/>
              <a:defRPr/>
            </a:lvl5pPr>
            <a:lvl6pPr algn="l" rtl="0" indent="-101600" marL="2514600">
              <a:spcBef>
                <a:spcPts val="400"/>
              </a:spcBef>
              <a:buClr>
                <a:schemeClr val="dk1"/>
              </a:buClr>
              <a:buFont typeface="Verdana"/>
              <a:buChar char="•"/>
              <a:defRPr/>
            </a:lvl6pPr>
            <a:lvl7pPr algn="l" rtl="0" indent="-101600" marL="2971800">
              <a:spcBef>
                <a:spcPts val="400"/>
              </a:spcBef>
              <a:buClr>
                <a:schemeClr val="dk1"/>
              </a:buClr>
              <a:buFont typeface="Verdana"/>
              <a:buChar char="•"/>
              <a:defRPr/>
            </a:lvl7pPr>
            <a:lvl8pPr algn="l" rtl="0" indent="-101600" marL="3429000">
              <a:spcBef>
                <a:spcPts val="400"/>
              </a:spcBef>
              <a:buClr>
                <a:schemeClr val="dk1"/>
              </a:buClr>
              <a:buFont typeface="Verdana"/>
              <a:buChar char="•"/>
              <a:defRPr/>
            </a:lvl8pPr>
            <a:lvl9pPr algn="l" rtl="0" indent="-101600" marL="3886200">
              <a:spcBef>
                <a:spcPts val="400"/>
              </a:spcBef>
              <a:buClr>
                <a:schemeClr val="dk1"/>
              </a:buClr>
              <a:buFont typeface="Verdana"/>
              <a:buChar char="•"/>
              <a:defRPr/>
            </a:lvl9pPr>
          </a:lstStyle>
          <a:p/>
        </p:txBody>
      </p:sp>
      <p:sp>
        <p:nvSpPr>
          <p:cNvPr id="58" name="Shape 58"/>
          <p:cNvSpPr/>
          <p:nvPr>
            <p:ph idx="2" type="pic"/>
          </p:nvPr>
        </p:nvSpPr>
        <p:spPr>
          <a:xfrm>
            <a:off y="2009550" x="365125"/>
            <a:ext cy="4002312" cx="3997325"/>
          </a:xfrm>
          <a:prstGeom prst="rect">
            <a:avLst/>
          </a:prstGeom>
          <a:noFill/>
          <a:ln>
            <a:noFill/>
          </a:ln>
        </p:spPr>
      </p:sp>
      <p:sp>
        <p:nvSpPr>
          <p:cNvPr id="59" name="Shape 59"/>
          <p:cNvSpPr txBox="1"/>
          <p:nvPr>
            <p:ph idx="12" type="sldNum"/>
          </p:nvPr>
        </p:nvSpPr>
        <p:spPr>
          <a:xfrm>
            <a:off y="6451885" x="389908"/>
            <a:ext cy="365125" cx="358775"/>
          </a:xfrm>
          <a:prstGeom prst="rect">
            <a:avLst/>
          </a:prstGeom>
          <a:noFill/>
          <a:ln>
            <a:noFill/>
          </a:ln>
        </p:spPr>
        <p:txBody>
          <a:bodyPr bIns="91425" rIns="91425" lIns="91425" tIns="91425" anchor="ctr" anchorCtr="0"/>
          <a:lstStyle>
            <a:lvl1pPr algn="l" rtl="0" marR="0" indent="0" marL="0">
              <a:spcBef>
                <a:spcPts val="0"/>
              </a:spcBef>
              <a:spcAft>
                <a:spcPts val="0"/>
              </a:spcAft>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60" name="Shape 60"/>
          <p:cNvSpPr txBox="1"/>
          <p:nvPr>
            <p:ph idx="10" type="dt"/>
          </p:nvPr>
        </p:nvSpPr>
        <p:spPr>
          <a:xfrm>
            <a:off y="6451885" x="810595"/>
            <a:ext cy="365125" cx="1643062"/>
          </a:xfrm>
          <a:prstGeom prst="rect">
            <a:avLst/>
          </a:prstGeom>
          <a:noFill/>
          <a:ln>
            <a:noFill/>
          </a:ln>
        </p:spPr>
        <p:txBody>
          <a:bodyPr bIns="91425" rIns="91425" lIns="91425" tIns="91425" anchor="ctr" anchorCtr="0"/>
          <a:lstStyle>
            <a:lvl1pPr algn="l" rtl="0" marR="0" indent="0" marL="0">
              <a:spcBef>
                <a:spcPts val="0"/>
              </a:spcBef>
              <a:spcAft>
                <a:spcPts val="0"/>
              </a:spcAft>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61" name="Shape 61"/>
          <p:cNvSpPr/>
          <p:nvPr/>
        </p:nvSpPr>
        <p:spPr>
          <a:xfrm>
            <a:off y="1242940" x="0"/>
            <a:ext cy="253054" cx="9144000"/>
          </a:xfrm>
          <a:prstGeom prst="rect">
            <a:avLst/>
          </a:prstGeom>
          <a:solidFill>
            <a:schemeClr val="lt1"/>
          </a:solidFill>
          <a:ln>
            <a:noFill/>
          </a:ln>
        </p:spPr>
        <p:txBody>
          <a:bodyPr bIns="45700" rIns="91425" lIns="91425" tIns="45700" anchor="ctr" anchorCtr="0">
            <a:spAutoFit/>
          </a:bodyPr>
          <a:lstStyle/>
          <a:p>
            <a:pPr algn="ctr" rtl="0" lvl="0" marR="0" indent="0" marL="0">
              <a:spcBef>
                <a:spcPts val="0"/>
              </a:spcBef>
              <a:spcAft>
                <a:spcPts val="0"/>
              </a:spcAft>
              <a:buNone/>
            </a:pPr>
            <a:r>
              <a:t/>
            </a:r>
            <a:endParaRPr strike="noStrike" u="none" b="0" cap="none" baseline="0" sz="1800" i="0">
              <a:solidFill>
                <a:schemeClr val="lt1"/>
              </a:solidFill>
              <a:latin typeface="Verdana"/>
              <a:ea typeface="Verdana"/>
              <a:cs typeface="Verdana"/>
              <a:sym typeface="Verdana"/>
            </a:endParaRPr>
          </a:p>
        </p:txBody>
      </p:sp>
      <p:sp>
        <p:nvSpPr>
          <p:cNvPr id="62" name="Shape 62"/>
          <p:cNvSpPr txBox="1"/>
          <p:nvPr>
            <p:ph type="title"/>
          </p:nvPr>
        </p:nvSpPr>
        <p:spPr>
          <a:xfrm>
            <a:off y="1336416" x="365125"/>
            <a:ext cy="641239" cx="8326437"/>
          </a:xfrm>
          <a:prstGeom prst="rect">
            <a:avLst/>
          </a:prstGeom>
          <a:noFill/>
          <a:ln>
            <a:noFill/>
          </a:ln>
        </p:spPr>
        <p:txBody>
          <a:bodyPr bIns="91425" rIns="91425" lIns="91425" tIns="91425" anchor="ctr" anchorCtr="0"/>
          <a:lstStyle>
            <a:lvl1pPr algn="l" rtl="0">
              <a:spcBef>
                <a:spcPts val="0"/>
              </a:spcBef>
              <a:spcAft>
                <a:spcPts val="0"/>
              </a:spcAft>
              <a:defRPr/>
            </a:lvl1pPr>
            <a:lvl2pPr algn="l" rtl="0">
              <a:spcBef>
                <a:spcPts val="0"/>
              </a:spcBef>
              <a:spcAft>
                <a:spcPts val="0"/>
              </a:spcAft>
              <a:defRPr/>
            </a:lvl2pPr>
            <a:lvl3pPr algn="l" rtl="0">
              <a:spcBef>
                <a:spcPts val="0"/>
              </a:spcBef>
              <a:spcAft>
                <a:spcPts val="0"/>
              </a:spcAft>
              <a:defRPr/>
            </a:lvl3pPr>
            <a:lvl4pPr algn="l" rtl="0">
              <a:spcBef>
                <a:spcPts val="0"/>
              </a:spcBef>
              <a:spcAft>
                <a:spcPts val="0"/>
              </a:spcAft>
              <a:defRPr/>
            </a:lvl4pPr>
            <a:lvl5pPr algn="l" rtl="0">
              <a:spcBef>
                <a:spcPts val="0"/>
              </a:spcBef>
              <a:spcAft>
                <a:spcPts val="0"/>
              </a:spcAft>
              <a:defRPr/>
            </a:lvl5pPr>
            <a:lvl6pPr algn="l" rtl="0" marL="457200">
              <a:spcBef>
                <a:spcPts val="0"/>
              </a:spcBef>
              <a:spcAft>
                <a:spcPts val="0"/>
              </a:spcAft>
              <a:defRPr/>
            </a:lvl6pPr>
            <a:lvl7pPr algn="l" rtl="0" marL="914400">
              <a:spcBef>
                <a:spcPts val="0"/>
              </a:spcBef>
              <a:spcAft>
                <a:spcPts val="0"/>
              </a:spcAft>
              <a:defRPr/>
            </a:lvl7pPr>
            <a:lvl8pPr algn="l" rtl="0" marL="1371600">
              <a:spcBef>
                <a:spcPts val="0"/>
              </a:spcBef>
              <a:spcAft>
                <a:spcPts val="0"/>
              </a:spcAft>
              <a:defRPr/>
            </a:lvl8pPr>
            <a:lvl9pPr algn="l" rtl="0" marL="1828800">
              <a:spcBef>
                <a:spcPts val="0"/>
              </a:spcBef>
              <a:spcAft>
                <a:spcPts val="0"/>
              </a:spcAft>
              <a:defRPr/>
            </a:lvl9pPr>
          </a:lstStyle>
          <a:p/>
        </p:txBody>
      </p:sp>
      <p:sp>
        <p:nvSpPr>
          <p:cNvPr id="63" name="Shape 63"/>
          <p:cNvSpPr txBox="1"/>
          <p:nvPr>
            <p:ph idx="3" type="body"/>
          </p:nvPr>
        </p:nvSpPr>
        <p:spPr>
          <a:xfrm>
            <a:off y="6451600" x="5418162"/>
            <a:ext cy="365125" cx="3315777"/>
          </a:xfrm>
          <a:prstGeom prst="rect">
            <a:avLst/>
          </a:prstGeom>
          <a:noFill/>
          <a:ln>
            <a:noFill/>
          </a:ln>
        </p:spPr>
        <p:txBody>
          <a:bodyPr bIns="91425" rIns="91425" lIns="91425" tIns="91425" anchor="ctr" anchorCtr="0"/>
          <a:lstStyle>
            <a:lvl1pPr algn="r" rtl="0" indent="0" marL="0">
              <a:spcBef>
                <a:spcPts val="0"/>
              </a:spcBef>
              <a:buClr>
                <a:schemeClr val="lt1"/>
              </a:buClr>
              <a:buFont typeface="Verdana"/>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Thanks Slide">
    <p:spTree>
      <p:nvGrpSpPr>
        <p:cNvPr id="64" name="Shape 64"/>
        <p:cNvGrpSpPr/>
        <p:nvPr/>
      </p:nvGrpSpPr>
      <p:grpSpPr>
        <a:xfrm>
          <a:off y="0" x="0"/>
          <a:ext cy="0" cx="0"/>
          <a:chOff y="0" x="0"/>
          <a:chExt cy="0" cx="0"/>
        </a:xfrm>
      </p:grpSpPr>
      <p:sp>
        <p:nvSpPr>
          <p:cNvPr id="65" name="Shape 65"/>
          <p:cNvSpPr txBox="1"/>
          <p:nvPr/>
        </p:nvSpPr>
        <p:spPr>
          <a:xfrm>
            <a:off y="4489330" x="434547"/>
            <a:ext cy="2119292" cx="8326437"/>
          </a:xfrm>
          <a:prstGeom prst="rect">
            <a:avLst/>
          </a:prstGeom>
          <a:noFill/>
          <a:ln>
            <a:noFill/>
          </a:ln>
        </p:spPr>
        <p:txBody>
          <a:bodyPr bIns="45700" rIns="91425" lIns="91425" tIns="45700" anchor="ctr" anchorCtr="0">
            <a:spAutoFit/>
          </a:bodyPr>
          <a:lstStyle/>
          <a:p>
            <a:pPr algn="ctr" rtl="0" lvl="0" marR="0" indent="0" marL="0">
              <a:spcBef>
                <a:spcPts val="0"/>
              </a:spcBef>
              <a:spcAft>
                <a:spcPts val="0"/>
              </a:spcAft>
              <a:buSzPct val="25000"/>
              <a:buNone/>
            </a:pPr>
            <a:r>
              <a:rPr strike="noStrike" u="none" b="1" cap="none" baseline="0" sz="5400" lang="id-ID" i="0">
                <a:solidFill>
                  <a:srgbClr val="C00000"/>
                </a:solidFill>
                <a:latin typeface="Arial"/>
                <a:ea typeface="Arial"/>
                <a:cs typeface="Arial"/>
                <a:sym typeface="Arial"/>
              </a:rPr>
              <a:t>THANK YOU</a:t>
            </a:r>
          </a:p>
        </p:txBody>
      </p:sp>
      <p:sp>
        <p:nvSpPr>
          <p:cNvPr id="66" name="Shape 66"/>
          <p:cNvSpPr/>
          <p:nvPr/>
        </p:nvSpPr>
        <p:spPr>
          <a:xfrm>
            <a:off y="4670967" x="-488"/>
            <a:ext cy="93681" cx="9141923"/>
          </a:xfrm>
          <a:prstGeom prst="rect">
            <a:avLst/>
          </a:prstGeom>
          <a:solidFill>
            <a:srgbClr val="C00000"/>
          </a:solidFill>
          <a:ln>
            <a:noFill/>
          </a:ln>
        </p:spPr>
        <p:txBody>
          <a:bodyPr bIns="45700" rIns="91425" lIns="91425" tIns="45700" anchor="ctr" anchorCtr="0">
            <a:spAutoFit/>
          </a:bodyPr>
          <a:lstStyle/>
          <a:p>
            <a:pPr algn="ctr" rtl="0" lvl="0" marR="0" indent="0" marL="0">
              <a:spcBef>
                <a:spcPts val="0"/>
              </a:spcBef>
              <a:spcAft>
                <a:spcPts val="0"/>
              </a:spcAft>
              <a:buNone/>
            </a:pPr>
            <a:r>
              <a:t/>
            </a:r>
            <a:endParaRPr strike="noStrike" u="none" b="0" cap="none" baseline="0" sz="1800" i="0">
              <a:solidFill>
                <a:schemeClr val="lt1"/>
              </a:solidFill>
              <a:latin typeface="Verdana"/>
              <a:ea typeface="Verdana"/>
              <a:cs typeface="Verdana"/>
              <a:sym typeface="Verdana"/>
            </a:endParaRPr>
          </a:p>
        </p:txBody>
      </p:sp>
      <p:pic>
        <p:nvPicPr>
          <p:cNvPr id="67" name="Shape 67"/>
          <p:cNvPicPr preferRelativeResize="0"/>
          <p:nvPr/>
        </p:nvPicPr>
        <p:blipFill rotWithShape="1">
          <a:blip r:embed="rId2">
            <a:alphaModFix/>
          </a:blip>
          <a:srcRect t="17910" b="13980" r="0" l="0"/>
          <a:stretch/>
        </p:blipFill>
        <p:spPr>
          <a:xfrm>
            <a:off y="0" x="-2565"/>
            <a:ext cy="4670966" cx="9144000"/>
          </a:xfrm>
          <a:prstGeom prst="rect">
            <a:avLst/>
          </a:prstGeom>
          <a:noFill/>
          <a:ln>
            <a:noFill/>
          </a:ln>
        </p:spPr>
      </p:pic>
      <p:pic>
        <p:nvPicPr>
          <p:cNvPr id="68" name="Shape 68"/>
          <p:cNvPicPr preferRelativeResize="0"/>
          <p:nvPr/>
        </p:nvPicPr>
        <p:blipFill rotWithShape="1">
          <a:blip r:embed="rId3">
            <a:alphaModFix/>
          </a:blip>
          <a:srcRect t="0" b="0" r="0" l="0"/>
          <a:stretch/>
        </p:blipFill>
        <p:spPr>
          <a:xfrm>
            <a:off y="142945" x="154392"/>
            <a:ext cy="603780" cx="3039183"/>
          </a:xfrm>
          <a:prstGeom prst="rect">
            <a:avLst/>
          </a:prstGeom>
          <a:noFill/>
          <a:ln>
            <a:noFill/>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
  <p:cSld name="Title and Content">
    <p:spTree>
      <p:nvGrpSpPr>
        <p:cNvPr id="69" name="Shape 69"/>
        <p:cNvGrpSpPr/>
        <p:nvPr/>
      </p:nvGrpSpPr>
      <p:grpSpPr>
        <a:xfrm>
          <a:off y="0" x="0"/>
          <a:ext cy="0" cx="0"/>
          <a:chOff y="0" x="0"/>
          <a:chExt cy="0" cx="0"/>
        </a:xfrm>
      </p:grpSpPr>
      <p:sp>
        <p:nvSpPr>
          <p:cNvPr id="70" name="Shape 70"/>
          <p:cNvSpPr txBox="1"/>
          <p:nvPr>
            <p:ph type="title"/>
          </p:nvPr>
        </p:nvSpPr>
        <p:spPr>
          <a:xfrm>
            <a:off y="228600" x="612647"/>
            <a:ext cy="990599" cx="8153399"/>
          </a:xfrm>
          <a:prstGeom prst="rect">
            <a:avLst/>
          </a:prstGeom>
          <a:noFill/>
          <a:ln>
            <a:noFill/>
          </a:ln>
        </p:spPr>
        <p:txBody>
          <a:bodyPr bIns="91425" rIns="91425" lIns="91425" tIns="91425" anchor="ctr" anchorCtr="0"/>
          <a:lstStyle>
            <a:lvl1pPr algn="l" rtl="0">
              <a:spcBef>
                <a:spcPts val="0"/>
              </a:spcBef>
              <a:spcAft>
                <a:spcPts val="0"/>
              </a:spcAft>
              <a:defRPr/>
            </a:lvl1pPr>
            <a:lvl2pPr algn="l" rtl="0">
              <a:spcBef>
                <a:spcPts val="0"/>
              </a:spcBef>
              <a:spcAft>
                <a:spcPts val="0"/>
              </a:spcAft>
              <a:defRPr/>
            </a:lvl2pPr>
            <a:lvl3pPr algn="l" rtl="0">
              <a:spcBef>
                <a:spcPts val="0"/>
              </a:spcBef>
              <a:spcAft>
                <a:spcPts val="0"/>
              </a:spcAft>
              <a:defRPr/>
            </a:lvl3pPr>
            <a:lvl4pPr algn="l" rtl="0">
              <a:spcBef>
                <a:spcPts val="0"/>
              </a:spcBef>
              <a:spcAft>
                <a:spcPts val="0"/>
              </a:spcAft>
              <a:defRPr/>
            </a:lvl4pPr>
            <a:lvl5pPr algn="l" rtl="0">
              <a:spcBef>
                <a:spcPts val="0"/>
              </a:spcBef>
              <a:spcAft>
                <a:spcPts val="0"/>
              </a:spcAft>
              <a:defRPr/>
            </a:lvl5pPr>
            <a:lvl6pPr algn="l" rtl="0" marL="457200">
              <a:spcBef>
                <a:spcPts val="0"/>
              </a:spcBef>
              <a:spcAft>
                <a:spcPts val="0"/>
              </a:spcAft>
              <a:defRPr/>
            </a:lvl6pPr>
            <a:lvl7pPr algn="l" rtl="0" marL="914400">
              <a:spcBef>
                <a:spcPts val="0"/>
              </a:spcBef>
              <a:spcAft>
                <a:spcPts val="0"/>
              </a:spcAft>
              <a:defRPr/>
            </a:lvl7pPr>
            <a:lvl8pPr algn="l" rtl="0" marL="1371600">
              <a:spcBef>
                <a:spcPts val="0"/>
              </a:spcBef>
              <a:spcAft>
                <a:spcPts val="0"/>
              </a:spcAft>
              <a:defRPr/>
            </a:lvl8pPr>
            <a:lvl9pPr algn="l" rtl="0" marL="1828800">
              <a:spcBef>
                <a:spcPts val="0"/>
              </a:spcBef>
              <a:spcAft>
                <a:spcPts val="0"/>
              </a:spcAft>
              <a:defRPr/>
            </a:lvl9pPr>
          </a:lstStyle>
          <a:p/>
        </p:txBody>
      </p:sp>
      <p:sp>
        <p:nvSpPr>
          <p:cNvPr id="71" name="Shape 71"/>
          <p:cNvSpPr txBox="1"/>
          <p:nvPr>
            <p:ph idx="10" type="dt"/>
          </p:nvPr>
        </p:nvSpPr>
        <p:spPr>
          <a:xfrm>
            <a:off y="6451885" x="810595"/>
            <a:ext cy="365125" cx="1643062"/>
          </a:xfrm>
          <a:prstGeom prst="rect">
            <a:avLst/>
          </a:prstGeom>
          <a:noFill/>
          <a:ln>
            <a:noFill/>
          </a:ln>
        </p:spPr>
        <p:txBody>
          <a:bodyPr bIns="91425" rIns="91425" lIns="91425" tIns="91425" anchor="ctr" anchorCtr="0"/>
          <a:lstStyle>
            <a:lvl1pPr algn="l" rtl="0" marR="0" indent="0" marL="0">
              <a:spcBef>
                <a:spcPts val="0"/>
              </a:spcBef>
              <a:spcAft>
                <a:spcPts val="0"/>
              </a:spcAft>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72" name="Shape 72"/>
          <p:cNvSpPr txBox="1"/>
          <p:nvPr>
            <p:ph idx="11" type="ftr"/>
          </p:nvPr>
        </p:nvSpPr>
        <p:spPr>
          <a:xfrm>
            <a:off y="6248205" x="609600"/>
            <a:ext cy="365125" cx="5421083"/>
          </a:xfrm>
          <a:prstGeom prst="rect">
            <a:avLst/>
          </a:prstGeom>
          <a:noFill/>
          <a:ln>
            <a:noFill/>
          </a:ln>
        </p:spPr>
        <p:txBody>
          <a:bodyPr bIns="91425" rIns="91425" lIns="91425" tIns="91425" anchor="t" anchorCtr="0"/>
          <a:lstStyle>
            <a:lvl1pPr algn="l"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73" name="Shape 73"/>
          <p:cNvSpPr txBox="1"/>
          <p:nvPr>
            <p:ph idx="12" type="sldNum"/>
          </p:nvPr>
        </p:nvSpPr>
        <p:spPr>
          <a:xfrm>
            <a:off y="6451885" x="389908"/>
            <a:ext cy="365125" cx="358775"/>
          </a:xfrm>
          <a:prstGeom prst="rect">
            <a:avLst/>
          </a:prstGeom>
          <a:noFill/>
          <a:ln>
            <a:noFill/>
          </a:ln>
        </p:spPr>
        <p:txBody>
          <a:bodyPr bIns="91425" rIns="91425" lIns="91425" tIns="91425" anchor="ctr" anchorCtr="0"/>
          <a:lstStyle>
            <a:lvl1pPr algn="l" rtl="0" marR="0" indent="0" marL="0">
              <a:spcBef>
                <a:spcPts val="0"/>
              </a:spcBef>
              <a:spcAft>
                <a:spcPts val="0"/>
              </a:spcAft>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74" name="Shape 74"/>
          <p:cNvSpPr txBox="1"/>
          <p:nvPr>
            <p:ph idx="1" type="body"/>
          </p:nvPr>
        </p:nvSpPr>
        <p:spPr>
          <a:xfrm>
            <a:off y="1600200" x="612647"/>
            <a:ext cy="4495800" cx="8153399"/>
          </a:xfrm>
          <a:prstGeom prst="rect">
            <a:avLst/>
          </a:prstGeom>
          <a:noFill/>
          <a:ln>
            <a:noFill/>
          </a:ln>
        </p:spPr>
        <p:txBody>
          <a:bodyPr bIns="91425" rIns="91425" lIns="91425" tIns="91425" anchor="t" anchorCtr="0"/>
          <a:lstStyle>
            <a:lvl1pPr algn="l" rtl="0" indent="-140334" marL="346075">
              <a:spcBef>
                <a:spcPts val="1800"/>
              </a:spcBef>
              <a:spcAft>
                <a:spcPts val="0"/>
              </a:spcAft>
              <a:buClr>
                <a:schemeClr val="dk1"/>
              </a:buClr>
              <a:buFont typeface="Verdana"/>
              <a:buChar char="•"/>
              <a:defRPr/>
            </a:lvl1pPr>
            <a:lvl2pPr algn="l" rtl="0" indent="-60325" marL="593725">
              <a:spcBef>
                <a:spcPts val="800"/>
              </a:spcBef>
              <a:spcAft>
                <a:spcPts val="0"/>
              </a:spcAft>
              <a:buClr>
                <a:srgbClr val="595959"/>
              </a:buClr>
              <a:buFont typeface="Verdana"/>
              <a:buChar char="–"/>
              <a:defRPr/>
            </a:lvl2pPr>
            <a:lvl3pPr algn="l" rtl="0" indent="-73025" marL="822325">
              <a:spcBef>
                <a:spcPts val="700"/>
              </a:spcBef>
              <a:spcAft>
                <a:spcPts val="0"/>
              </a:spcAft>
              <a:buClr>
                <a:srgbClr val="595959"/>
              </a:buClr>
              <a:buFont typeface="Verdana"/>
              <a:buChar char="▪"/>
              <a:defRPr/>
            </a:lvl3pPr>
            <a:lvl4pPr algn="l" rtl="0" indent="-85725" marL="1050925">
              <a:spcBef>
                <a:spcPts val="600"/>
              </a:spcBef>
              <a:spcAft>
                <a:spcPts val="0"/>
              </a:spcAft>
              <a:buClr>
                <a:srgbClr val="595959"/>
              </a:buClr>
              <a:buFont typeface="Verdana"/>
              <a:buChar char="–"/>
              <a:defRPr/>
            </a:lvl4pPr>
            <a:lvl5pPr algn="l" rtl="0" indent="-90487" marL="1233488">
              <a:spcBef>
                <a:spcPts val="600"/>
              </a:spcBef>
              <a:spcAft>
                <a:spcPts val="0"/>
              </a:spcAft>
              <a:buClr>
                <a:srgbClr val="7F7F7F"/>
              </a:buClr>
              <a:buFont typeface="Verdana"/>
              <a:buChar char="▪"/>
              <a:defRPr/>
            </a:lvl5pPr>
            <a:lvl6pPr algn="l" rtl="0" indent="-101600" marL="2514600">
              <a:spcBef>
                <a:spcPts val="400"/>
              </a:spcBef>
              <a:buClr>
                <a:schemeClr val="dk1"/>
              </a:buClr>
              <a:buFont typeface="Verdana"/>
              <a:buChar char="•"/>
              <a:defRPr/>
            </a:lvl6pPr>
            <a:lvl7pPr algn="l" rtl="0" indent="-101600" marL="2971800">
              <a:spcBef>
                <a:spcPts val="400"/>
              </a:spcBef>
              <a:buClr>
                <a:schemeClr val="dk1"/>
              </a:buClr>
              <a:buFont typeface="Verdana"/>
              <a:buChar char="•"/>
              <a:defRPr/>
            </a:lvl7pPr>
            <a:lvl8pPr algn="l" rtl="0" indent="-101600" marL="3429000">
              <a:spcBef>
                <a:spcPts val="400"/>
              </a:spcBef>
              <a:buClr>
                <a:schemeClr val="dk1"/>
              </a:buClr>
              <a:buFont typeface="Verdana"/>
              <a:buChar char="•"/>
              <a:defRPr/>
            </a:lvl8pPr>
            <a:lvl9pPr algn="l" rtl="0" indent="-101600" marL="3886200">
              <a:spcBef>
                <a:spcPts val="400"/>
              </a:spcBef>
              <a:buClr>
                <a:schemeClr val="dk1"/>
              </a:buClr>
              <a:buFont typeface="Verdana"/>
              <a:buChar char="•"/>
              <a:defRPr/>
            </a:lvl9pPr>
          </a:lstStyl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1_Title Slide">
    <p:spTree>
      <p:nvGrpSpPr>
        <p:cNvPr id="75" name="Shape 75"/>
        <p:cNvGrpSpPr/>
        <p:nvPr/>
      </p:nvGrpSpPr>
      <p:grpSpPr>
        <a:xfrm>
          <a:off y="0" x="0"/>
          <a:ext cy="0" cx="0"/>
          <a:chOff y="0" x="0"/>
          <a:chExt cy="0" cx="0"/>
        </a:xfrm>
      </p:grpSpPr>
      <p:sp>
        <p:nvSpPr>
          <p:cNvPr id="76" name="Shape 76"/>
          <p:cNvSpPr txBox="1"/>
          <p:nvPr>
            <p:ph type="ctrTitle"/>
          </p:nvPr>
        </p:nvSpPr>
        <p:spPr>
          <a:xfrm>
            <a:off y="2130425" x="685800"/>
            <a:ext cy="1470024" cx="7772400"/>
          </a:xfrm>
          <a:prstGeom prst="rect">
            <a:avLst/>
          </a:prstGeom>
          <a:noFill/>
          <a:ln>
            <a:noFill/>
          </a:ln>
        </p:spPr>
        <p:txBody>
          <a:bodyPr bIns="91425" rIns="91425" lIns="91425" tIns="91425" anchor="ctr" anchorCtr="0"/>
          <a:lstStyle>
            <a:lvl1pPr algn="l" rtl="0" marR="0" indent="0" marL="0">
              <a:spcBef>
                <a:spcPts val="0"/>
              </a:spcBef>
              <a:spcAft>
                <a:spcPts val="0"/>
              </a:spcAft>
              <a:defRPr/>
            </a:lvl1pPr>
            <a:lvl2pPr algn="l" rtl="0" marR="0" indent="0" marL="0">
              <a:spcBef>
                <a:spcPts val="0"/>
              </a:spcBef>
              <a:spcAft>
                <a:spcPts val="0"/>
              </a:spcAft>
              <a:defRPr/>
            </a:lvl2pPr>
            <a:lvl3pPr algn="l" rtl="0" marR="0" indent="0" marL="0">
              <a:spcBef>
                <a:spcPts val="0"/>
              </a:spcBef>
              <a:spcAft>
                <a:spcPts val="0"/>
              </a:spcAft>
              <a:defRPr/>
            </a:lvl3pPr>
            <a:lvl4pPr algn="l" rtl="0" marR="0" indent="0" marL="0">
              <a:spcBef>
                <a:spcPts val="0"/>
              </a:spcBef>
              <a:spcAft>
                <a:spcPts val="0"/>
              </a:spcAft>
              <a:defRPr/>
            </a:lvl4pPr>
            <a:lvl5pPr algn="l" rtl="0" marR="0" indent="0" marL="0">
              <a:spcBef>
                <a:spcPts val="0"/>
              </a:spcBef>
              <a:spcAft>
                <a:spcPts val="0"/>
              </a:spcAft>
              <a:defRPr/>
            </a:lvl5pPr>
            <a:lvl6pPr algn="l" rtl="0" marR="0" indent="0" marL="457200">
              <a:spcBef>
                <a:spcPts val="0"/>
              </a:spcBef>
              <a:spcAft>
                <a:spcPts val="0"/>
              </a:spcAft>
              <a:defRPr/>
            </a:lvl6pPr>
            <a:lvl7pPr algn="l" rtl="0" marR="0" indent="0" marL="914400">
              <a:spcBef>
                <a:spcPts val="0"/>
              </a:spcBef>
              <a:spcAft>
                <a:spcPts val="0"/>
              </a:spcAft>
              <a:defRPr/>
            </a:lvl7pPr>
            <a:lvl8pPr algn="l" rtl="0" marR="0" indent="0" marL="1371600">
              <a:spcBef>
                <a:spcPts val="0"/>
              </a:spcBef>
              <a:spcAft>
                <a:spcPts val="0"/>
              </a:spcAft>
              <a:defRPr/>
            </a:lvl8pPr>
            <a:lvl9pPr algn="l" rtl="0" marR="0" indent="0" marL="1828800">
              <a:spcBef>
                <a:spcPts val="0"/>
              </a:spcBef>
              <a:spcAft>
                <a:spcPts val="0"/>
              </a:spcAft>
              <a:defRPr/>
            </a:lvl9pPr>
          </a:lstStyle>
          <a:p/>
        </p:txBody>
      </p:sp>
      <p:sp>
        <p:nvSpPr>
          <p:cNvPr id="77" name="Shape 77"/>
          <p:cNvSpPr txBox="1"/>
          <p:nvPr>
            <p:ph idx="1" type="subTitle"/>
          </p:nvPr>
        </p:nvSpPr>
        <p:spPr>
          <a:xfrm>
            <a:off y="3886200" x="1371600"/>
            <a:ext cy="1752600" cx="6400799"/>
          </a:xfrm>
          <a:prstGeom prst="rect">
            <a:avLst/>
          </a:prstGeom>
          <a:noFill/>
          <a:ln>
            <a:noFill/>
          </a:ln>
        </p:spPr>
        <p:txBody>
          <a:bodyPr bIns="91425" rIns="91425" lIns="91425" tIns="91425" anchor="t" anchorCtr="0"/>
          <a:lstStyle>
            <a:lvl1pPr algn="ctr" rtl="0" marR="0" indent="0" marL="0">
              <a:spcBef>
                <a:spcPts val="1800"/>
              </a:spcBef>
              <a:spcAft>
                <a:spcPts val="0"/>
              </a:spcAft>
              <a:buClr>
                <a:srgbClr val="888888"/>
              </a:buClr>
              <a:buFont typeface="Verdana"/>
              <a:buNone/>
              <a:defRPr/>
            </a:lvl1pPr>
            <a:lvl2pPr algn="ctr" rtl="0" marR="0" indent="0" marL="457200">
              <a:spcBef>
                <a:spcPts val="800"/>
              </a:spcBef>
              <a:spcAft>
                <a:spcPts val="0"/>
              </a:spcAft>
              <a:buClr>
                <a:srgbClr val="595959"/>
              </a:buClr>
              <a:buFont typeface="Verdana"/>
              <a:buNone/>
              <a:defRPr/>
            </a:lvl2pPr>
            <a:lvl3pPr algn="ctr" rtl="0" marR="0" indent="0" marL="914400">
              <a:spcBef>
                <a:spcPts val="700"/>
              </a:spcBef>
              <a:spcAft>
                <a:spcPts val="0"/>
              </a:spcAft>
              <a:buClr>
                <a:srgbClr val="595959"/>
              </a:buClr>
              <a:buFont typeface="Verdana"/>
              <a:buNone/>
              <a:defRPr/>
            </a:lvl3pPr>
            <a:lvl4pPr algn="ctr" rtl="0" marR="0" indent="0" marL="1371600">
              <a:spcBef>
                <a:spcPts val="600"/>
              </a:spcBef>
              <a:spcAft>
                <a:spcPts val="0"/>
              </a:spcAft>
              <a:buClr>
                <a:srgbClr val="595959"/>
              </a:buClr>
              <a:buFont typeface="Verdana"/>
              <a:buNone/>
              <a:defRPr/>
            </a:lvl4pPr>
            <a:lvl5pPr algn="ctr" rtl="0" marR="0" indent="0" marL="1828800">
              <a:spcBef>
                <a:spcPts val="600"/>
              </a:spcBef>
              <a:spcAft>
                <a:spcPts val="0"/>
              </a:spcAft>
              <a:buClr>
                <a:srgbClr val="7F7F7F"/>
              </a:buClr>
              <a:buFont typeface="Verdana"/>
              <a:buNone/>
              <a:defRPr/>
            </a:lvl5pPr>
            <a:lvl6pPr algn="ctr" rtl="0" marR="0" indent="0" marL="2286000">
              <a:spcBef>
                <a:spcPts val="400"/>
              </a:spcBef>
              <a:buClr>
                <a:srgbClr val="888888"/>
              </a:buClr>
              <a:buFont typeface="Verdana"/>
              <a:buNone/>
              <a:defRPr/>
            </a:lvl6pPr>
            <a:lvl7pPr algn="ctr" rtl="0" marR="0" indent="0" marL="2743200">
              <a:spcBef>
                <a:spcPts val="400"/>
              </a:spcBef>
              <a:buClr>
                <a:srgbClr val="888888"/>
              </a:buClr>
              <a:buFont typeface="Verdana"/>
              <a:buNone/>
              <a:defRPr/>
            </a:lvl7pPr>
            <a:lvl8pPr algn="ctr" rtl="0" marR="0" indent="0" marL="3200400">
              <a:spcBef>
                <a:spcPts val="400"/>
              </a:spcBef>
              <a:buClr>
                <a:srgbClr val="888888"/>
              </a:buClr>
              <a:buFont typeface="Verdana"/>
              <a:buNone/>
              <a:defRPr/>
            </a:lvl8pPr>
            <a:lvl9pPr algn="ctr" rtl="0" marR="0" indent="0" marL="3657600">
              <a:spcBef>
                <a:spcPts val="400"/>
              </a:spcBef>
              <a:buClr>
                <a:srgbClr val="888888"/>
              </a:buClr>
              <a:buFont typeface="Verdana"/>
              <a:buNone/>
              <a:defRPr/>
            </a:lvl9pPr>
          </a:lstStyle>
          <a:p/>
        </p:txBody>
      </p:sp>
      <p:sp>
        <p:nvSpPr>
          <p:cNvPr id="78" name="Shape 78"/>
          <p:cNvSpPr txBox="1"/>
          <p:nvPr>
            <p:ph idx="10" type="dt"/>
          </p:nvPr>
        </p:nvSpPr>
        <p:spPr>
          <a:xfrm>
            <a:off y="6451885" x="810595"/>
            <a:ext cy="365125" cx="1643062"/>
          </a:xfrm>
          <a:prstGeom prst="rect">
            <a:avLst/>
          </a:prstGeom>
          <a:noFill/>
          <a:ln>
            <a:noFill/>
          </a:ln>
        </p:spPr>
        <p:txBody>
          <a:bodyPr bIns="91425" rIns="91425" lIns="91425" tIns="91425" anchor="ctr" anchorCtr="0"/>
          <a:lstStyle>
            <a:lvl1pPr algn="l" rtl="0" marR="0" indent="0" marL="0">
              <a:spcBef>
                <a:spcPts val="0"/>
              </a:spcBef>
              <a:spcAft>
                <a:spcPts val="0"/>
              </a:spcAft>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79" name="Shape 79"/>
          <p:cNvSpPr txBox="1"/>
          <p:nvPr>
            <p:ph idx="11" type="ftr"/>
          </p:nvPr>
        </p:nvSpPr>
        <p:spPr>
          <a:xfrm>
            <a:off y="6356350" x="3124200"/>
            <a:ext cy="365125" cx="2895600"/>
          </a:xfrm>
          <a:prstGeom prst="rect">
            <a:avLst/>
          </a:prstGeom>
          <a:noFill/>
          <a:ln>
            <a:noFill/>
          </a:ln>
        </p:spPr>
        <p:txBody>
          <a:bodyPr bIns="91425" rIns="91425" lIns="91425" tIns="91425" anchor="t" anchorCtr="0"/>
          <a:lstStyle>
            <a:lvl1pPr algn="l"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80" name="Shape 80"/>
          <p:cNvSpPr txBox="1"/>
          <p:nvPr>
            <p:ph idx="12" type="sldNum"/>
          </p:nvPr>
        </p:nvSpPr>
        <p:spPr>
          <a:xfrm>
            <a:off y="6451885" x="389908"/>
            <a:ext cy="365125" cx="358775"/>
          </a:xfrm>
          <a:prstGeom prst="rect">
            <a:avLst/>
          </a:prstGeom>
          <a:noFill/>
          <a:ln>
            <a:noFill/>
          </a:ln>
        </p:spPr>
        <p:txBody>
          <a:bodyPr bIns="91425" rIns="91425" lIns="91425" tIns="91425" anchor="ctr" anchorCtr="0"/>
          <a:lstStyle>
            <a:lvl1pPr algn="l" rtl="0" marR="0" indent="0" marL="0">
              <a:spcBef>
                <a:spcPts val="0"/>
              </a:spcBef>
              <a:spcAft>
                <a:spcPts val="0"/>
              </a:spcAft>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pic>
        <p:nvPicPr>
          <p:cNvPr id="81" name="Shape 81"/>
          <p:cNvPicPr preferRelativeResize="0"/>
          <p:nvPr/>
        </p:nvPicPr>
        <p:blipFill rotWithShape="1">
          <a:blip r:embed="rId2">
            <a:alphaModFix/>
          </a:blip>
          <a:srcRect t="0" b="0" r="0" l="0"/>
          <a:stretch/>
        </p:blipFill>
        <p:spPr>
          <a:xfrm>
            <a:off y="260647" x="6876256"/>
            <a:ext cy="666750" cx="1904999"/>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Target="../media/image00.jpg" Type="http://schemas.openxmlformats.org/officeDocument/2006/relationships/image" Id="rId2"/><Relationship Target="../slideLayouts/slideLayout9.xml" Type="http://schemas.openxmlformats.org/officeDocument/2006/relationships/slideLayout" Id="rId12"/><Relationship Target="../theme/theme3.xml" Type="http://schemas.openxmlformats.org/officeDocument/2006/relationships/theme" Id="rId13"/><Relationship Target="../media/image11.png" Type="http://schemas.openxmlformats.org/officeDocument/2006/relationships/image" Id="rId1"/><Relationship Target="../slideLayouts/slideLayout1.xml" Type="http://schemas.openxmlformats.org/officeDocument/2006/relationships/slideLayout" Id="rId4"/><Relationship Target="../slideLayouts/slideLayout7.xml" Type="http://schemas.openxmlformats.org/officeDocument/2006/relationships/slideLayout" Id="rId10"/><Relationship Target="../media/image04.png" Type="http://schemas.openxmlformats.org/officeDocument/2006/relationships/image" Id="rId3"/><Relationship Target="../slideLayouts/slideLayout8.xml" Type="http://schemas.openxmlformats.org/officeDocument/2006/relationships/slideLayout" Id="rId11"/><Relationship Target="../slideLayouts/slideLayout6.xml" Type="http://schemas.openxmlformats.org/officeDocument/2006/relationships/slideLayout" Id="rId9"/><Relationship Target="../slideLayouts/slideLayout3.xml" Type="http://schemas.openxmlformats.org/officeDocument/2006/relationships/slideLayout" Id="rId6"/><Relationship Target="../slideLayouts/slideLayout2.xml" Type="http://schemas.openxmlformats.org/officeDocument/2006/relationships/slideLayout" Id="rId5"/><Relationship Target="../slideLayouts/slideLayout5.xml" Type="http://schemas.openxmlformats.org/officeDocument/2006/relationships/slideLayout" Id="rId8"/><Relationship Target="../slideLayouts/slideLayout4.xml" Type="http://schemas.openxmlformats.org/officeDocument/2006/relationships/slideLayout" Id="rId7"/></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rotWithShape="1">
          <a:blip r:embed="rId1">
            <a:alphaModFix/>
          </a:blip>
          <a:stretch>
            <a:fillRect t="0" b="0" r="0" l="0"/>
          </a:stretch>
        </a:blipFill>
      </p:bgPr>
    </p:bg>
    <p:spTree>
      <p:nvGrpSpPr>
        <p:cNvPr id="8" name="Shape 8"/>
        <p:cNvGrpSpPr/>
        <p:nvPr/>
      </p:nvGrpSpPr>
      <p:grpSpPr>
        <a:xfrm>
          <a:off y="0" x="0"/>
          <a:ext cy="0" cx="0"/>
          <a:chOff y="0" x="0"/>
          <a:chExt cy="0" cx="0"/>
        </a:xfrm>
      </p:grpSpPr>
      <p:sp>
        <p:nvSpPr>
          <p:cNvPr id="9" name="Shape 9"/>
          <p:cNvSpPr/>
          <p:nvPr/>
        </p:nvSpPr>
        <p:spPr>
          <a:xfrm>
            <a:off y="0" x="0"/>
            <a:ext cy="6858000" cx="9143998"/>
          </a:xfrm>
          <a:prstGeom prst="rect">
            <a:avLst/>
          </a:prstGeom>
          <a:solidFill>
            <a:schemeClr val="lt1"/>
          </a:solidFill>
          <a:ln>
            <a:noFill/>
          </a:ln>
        </p:spPr>
        <p:txBody>
          <a:bodyPr bIns="45700" rIns="91425" lIns="91425" tIns="45700" anchor="ctr" anchorCtr="0">
            <a:spAutoFit/>
          </a:bodyPr>
          <a:lstStyle/>
          <a:p>
            <a:pPr algn="ctr" rtl="0" lvl="0" marR="0" indent="0" marL="0">
              <a:spcBef>
                <a:spcPts val="0"/>
              </a:spcBef>
              <a:spcAft>
                <a:spcPts val="0"/>
              </a:spcAft>
              <a:buNone/>
            </a:pPr>
            <a:r>
              <a:t/>
            </a:r>
            <a:endParaRPr strike="noStrike" u="none" b="0" cap="none" baseline="0" sz="1800" i="0">
              <a:solidFill>
                <a:schemeClr val="lt1"/>
              </a:solidFill>
              <a:latin typeface="Verdana"/>
              <a:ea typeface="Verdana"/>
              <a:cs typeface="Verdana"/>
              <a:sym typeface="Verdana"/>
            </a:endParaRPr>
          </a:p>
        </p:txBody>
      </p:sp>
      <p:sp>
        <p:nvSpPr>
          <p:cNvPr id="10" name="Shape 10"/>
          <p:cNvSpPr txBox="1"/>
          <p:nvPr>
            <p:ph type="title"/>
          </p:nvPr>
        </p:nvSpPr>
        <p:spPr>
          <a:xfrm>
            <a:off y="1336416" x="365125"/>
            <a:ext cy="641239" cx="8326437"/>
          </a:xfrm>
          <a:prstGeom prst="rect">
            <a:avLst/>
          </a:prstGeom>
          <a:noFill/>
          <a:ln>
            <a:noFill/>
          </a:ln>
        </p:spPr>
        <p:txBody>
          <a:bodyPr bIns="91425" rIns="91425" lIns="91425" tIns="91425" anchor="ctr" anchorCtr="0"/>
          <a:lstStyle>
            <a:lvl1pPr algn="l" rtl="0" marR="0" indent="0" marL="0">
              <a:spcBef>
                <a:spcPts val="0"/>
              </a:spcBef>
              <a:spcAft>
                <a:spcPts val="0"/>
              </a:spcAft>
              <a:defRPr/>
            </a:lvl1pPr>
            <a:lvl2pPr algn="l" rtl="0" marR="0" indent="0" marL="0">
              <a:spcBef>
                <a:spcPts val="0"/>
              </a:spcBef>
              <a:spcAft>
                <a:spcPts val="0"/>
              </a:spcAft>
              <a:defRPr/>
            </a:lvl2pPr>
            <a:lvl3pPr algn="l" rtl="0" marR="0" indent="0" marL="0">
              <a:spcBef>
                <a:spcPts val="0"/>
              </a:spcBef>
              <a:spcAft>
                <a:spcPts val="0"/>
              </a:spcAft>
              <a:defRPr/>
            </a:lvl3pPr>
            <a:lvl4pPr algn="l" rtl="0" marR="0" indent="0" marL="0">
              <a:spcBef>
                <a:spcPts val="0"/>
              </a:spcBef>
              <a:spcAft>
                <a:spcPts val="0"/>
              </a:spcAft>
              <a:defRPr/>
            </a:lvl4pPr>
            <a:lvl5pPr algn="l" rtl="0" marR="0" indent="0" marL="0">
              <a:spcBef>
                <a:spcPts val="0"/>
              </a:spcBef>
              <a:spcAft>
                <a:spcPts val="0"/>
              </a:spcAft>
              <a:defRPr/>
            </a:lvl5pPr>
            <a:lvl6pPr algn="l" rtl="0" marR="0" indent="0" marL="457200">
              <a:spcBef>
                <a:spcPts val="0"/>
              </a:spcBef>
              <a:spcAft>
                <a:spcPts val="0"/>
              </a:spcAft>
              <a:defRPr/>
            </a:lvl6pPr>
            <a:lvl7pPr algn="l" rtl="0" marR="0" indent="0" marL="914400">
              <a:spcBef>
                <a:spcPts val="0"/>
              </a:spcBef>
              <a:spcAft>
                <a:spcPts val="0"/>
              </a:spcAft>
              <a:defRPr/>
            </a:lvl7pPr>
            <a:lvl8pPr algn="l" rtl="0" marR="0" indent="0" marL="1371600">
              <a:spcBef>
                <a:spcPts val="0"/>
              </a:spcBef>
              <a:spcAft>
                <a:spcPts val="0"/>
              </a:spcAft>
              <a:defRPr/>
            </a:lvl8pPr>
            <a:lvl9pPr algn="l" rtl="0" marR="0" indent="0" marL="1828800">
              <a:spcBef>
                <a:spcPts val="0"/>
              </a:spcBef>
              <a:spcAft>
                <a:spcPts val="0"/>
              </a:spcAft>
              <a:defRPr/>
            </a:lvl9pPr>
          </a:lstStyle>
          <a:p/>
        </p:txBody>
      </p:sp>
      <p:pic>
        <p:nvPicPr>
          <p:cNvPr id="11" name="Shape 11"/>
          <p:cNvPicPr preferRelativeResize="0"/>
          <p:nvPr/>
        </p:nvPicPr>
        <p:blipFill rotWithShape="1">
          <a:blip r:embed="rId2">
            <a:alphaModFix/>
          </a:blip>
          <a:srcRect t="0" b="0" r="0" l="0"/>
          <a:stretch/>
        </p:blipFill>
        <p:spPr>
          <a:xfrm>
            <a:off y="6248401" x="0"/>
            <a:ext cy="609599" cx="9143998"/>
          </a:xfrm>
          <a:prstGeom prst="rect">
            <a:avLst/>
          </a:prstGeom>
          <a:noFill/>
          <a:ln>
            <a:noFill/>
          </a:ln>
        </p:spPr>
      </p:pic>
      <p:sp>
        <p:nvSpPr>
          <p:cNvPr id="12" name="Shape 12"/>
          <p:cNvSpPr txBox="1"/>
          <p:nvPr>
            <p:ph idx="12" type="sldNum"/>
          </p:nvPr>
        </p:nvSpPr>
        <p:spPr>
          <a:xfrm>
            <a:off y="6451885" x="389908"/>
            <a:ext cy="365125" cx="358775"/>
          </a:xfrm>
          <a:prstGeom prst="rect">
            <a:avLst/>
          </a:prstGeom>
          <a:noFill/>
          <a:ln>
            <a:noFill/>
          </a:ln>
        </p:spPr>
        <p:txBody>
          <a:bodyPr bIns="91425" rIns="91425" lIns="91425" tIns="91425" anchor="ctr" anchorCtr="0"/>
          <a:lstStyle>
            <a:lvl1pPr algn="l" rtl="0" marR="0" indent="0" marL="0">
              <a:spcBef>
                <a:spcPts val="0"/>
              </a:spcBef>
              <a:spcAft>
                <a:spcPts val="0"/>
              </a:spcAft>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13" name="Shape 13"/>
          <p:cNvSpPr txBox="1"/>
          <p:nvPr>
            <p:ph idx="10" type="dt"/>
          </p:nvPr>
        </p:nvSpPr>
        <p:spPr>
          <a:xfrm>
            <a:off y="6451885" x="810595"/>
            <a:ext cy="365125" cx="1643062"/>
          </a:xfrm>
          <a:prstGeom prst="rect">
            <a:avLst/>
          </a:prstGeom>
          <a:noFill/>
          <a:ln>
            <a:noFill/>
          </a:ln>
        </p:spPr>
        <p:txBody>
          <a:bodyPr bIns="91425" rIns="91425" lIns="91425" tIns="91425" anchor="ctr" anchorCtr="0"/>
          <a:lstStyle>
            <a:lvl1pPr algn="l" rtl="0" marR="0" indent="0" marL="0">
              <a:spcBef>
                <a:spcPts val="0"/>
              </a:spcBef>
              <a:spcAft>
                <a:spcPts val="0"/>
              </a:spcAft>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14" name="Shape 14"/>
          <p:cNvSpPr/>
          <p:nvPr/>
        </p:nvSpPr>
        <p:spPr>
          <a:xfrm rot="-5400000">
            <a:off y="5911057" x="9449594"/>
            <a:ext cy="184149" cx="1709736"/>
          </a:xfrm>
          <a:prstGeom prst="rect">
            <a:avLst/>
          </a:prstGeom>
          <a:noFill/>
          <a:ln>
            <a:noFill/>
          </a:ln>
        </p:spPr>
        <p:txBody>
          <a:bodyPr bIns="45700" rIns="91425" lIns="91425" tIns="45700" anchor="t" anchorCtr="0">
            <a:spAutoFit/>
          </a:bodyPr>
          <a:lstStyle/>
          <a:p>
            <a:pPr algn="l" rtl="0" lvl="0" marR="0" indent="0" marL="0">
              <a:spcBef>
                <a:spcPts val="0"/>
              </a:spcBef>
              <a:spcAft>
                <a:spcPts val="0"/>
              </a:spcAft>
              <a:buSzPct val="25000"/>
              <a:buNone/>
            </a:pPr>
            <a:r>
              <a:rPr strike="noStrike" u="none" b="0" cap="none" baseline="0" sz="600" lang="id-ID" i="0">
                <a:solidFill>
                  <a:srgbClr val="7F7F7F"/>
                </a:solidFill>
                <a:latin typeface="Verdana"/>
                <a:ea typeface="Verdana"/>
                <a:cs typeface="Verdana"/>
                <a:sym typeface="Verdana"/>
              </a:rPr>
              <a:t>12-CRS-0106 REVISED 8 FEB 2013</a:t>
            </a:r>
          </a:p>
        </p:txBody>
      </p:sp>
      <p:sp>
        <p:nvSpPr>
          <p:cNvPr id="15" name="Shape 15"/>
          <p:cNvSpPr txBox="1"/>
          <p:nvPr>
            <p:ph idx="1" type="body"/>
          </p:nvPr>
        </p:nvSpPr>
        <p:spPr>
          <a:xfrm>
            <a:off y="1977656" x="365125"/>
            <a:ext cy="4054844" cx="8326437"/>
          </a:xfrm>
          <a:prstGeom prst="rect">
            <a:avLst/>
          </a:prstGeom>
          <a:noFill/>
          <a:ln>
            <a:noFill/>
          </a:ln>
        </p:spPr>
        <p:txBody>
          <a:bodyPr bIns="91425" rIns="91425" lIns="91425" tIns="91425" anchor="t" anchorCtr="0"/>
          <a:lstStyle>
            <a:lvl1pPr algn="l" rtl="0" marR="0" indent="-140334" marL="346075">
              <a:spcBef>
                <a:spcPts val="1800"/>
              </a:spcBef>
              <a:spcAft>
                <a:spcPts val="0"/>
              </a:spcAft>
              <a:buClr>
                <a:schemeClr val="dk1"/>
              </a:buClr>
              <a:buFont typeface="Verdana"/>
              <a:buChar char="•"/>
              <a:defRPr/>
            </a:lvl1pPr>
            <a:lvl2pPr algn="l" rtl="0" marR="0" indent="-60325" marL="593725">
              <a:spcBef>
                <a:spcPts val="800"/>
              </a:spcBef>
              <a:spcAft>
                <a:spcPts val="0"/>
              </a:spcAft>
              <a:buClr>
                <a:srgbClr val="595959"/>
              </a:buClr>
              <a:buFont typeface="Verdana"/>
              <a:buChar char="–"/>
              <a:defRPr/>
            </a:lvl2pPr>
            <a:lvl3pPr algn="l" rtl="0" marR="0" indent="-73025" marL="822325">
              <a:spcBef>
                <a:spcPts val="700"/>
              </a:spcBef>
              <a:spcAft>
                <a:spcPts val="0"/>
              </a:spcAft>
              <a:buClr>
                <a:srgbClr val="595959"/>
              </a:buClr>
              <a:buFont typeface="Verdana"/>
              <a:buChar char="▪"/>
              <a:defRPr/>
            </a:lvl3pPr>
            <a:lvl4pPr algn="l" rtl="0" marR="0" indent="-85725" marL="1050925">
              <a:spcBef>
                <a:spcPts val="600"/>
              </a:spcBef>
              <a:spcAft>
                <a:spcPts val="0"/>
              </a:spcAft>
              <a:buClr>
                <a:srgbClr val="595959"/>
              </a:buClr>
              <a:buFont typeface="Verdana"/>
              <a:buChar char="–"/>
              <a:defRPr/>
            </a:lvl4pPr>
            <a:lvl5pPr algn="l" rtl="0" marR="0" indent="-90487" marL="1233488">
              <a:spcBef>
                <a:spcPts val="600"/>
              </a:spcBef>
              <a:spcAft>
                <a:spcPts val="0"/>
              </a:spcAft>
              <a:buClr>
                <a:srgbClr val="7F7F7F"/>
              </a:buClr>
              <a:buFont typeface="Verdana"/>
              <a:buChar char="▪"/>
              <a:defRPr/>
            </a:lvl5pPr>
            <a:lvl6pPr algn="l" rtl="0" marR="0" indent="-101600" marL="2514600">
              <a:spcBef>
                <a:spcPts val="400"/>
              </a:spcBef>
              <a:buClr>
                <a:schemeClr val="dk1"/>
              </a:buClr>
              <a:buFont typeface="Verdana"/>
              <a:buChar char="•"/>
              <a:defRPr/>
            </a:lvl6pPr>
            <a:lvl7pPr algn="l" rtl="0" marR="0" indent="-101600" marL="2971800">
              <a:spcBef>
                <a:spcPts val="400"/>
              </a:spcBef>
              <a:buClr>
                <a:schemeClr val="dk1"/>
              </a:buClr>
              <a:buFont typeface="Verdana"/>
              <a:buChar char="•"/>
              <a:defRPr/>
            </a:lvl7pPr>
            <a:lvl8pPr algn="l" rtl="0" marR="0" indent="-101600" marL="3429000">
              <a:spcBef>
                <a:spcPts val="400"/>
              </a:spcBef>
              <a:buClr>
                <a:schemeClr val="dk1"/>
              </a:buClr>
              <a:buFont typeface="Verdana"/>
              <a:buChar char="•"/>
              <a:defRPr/>
            </a:lvl8pPr>
            <a:lvl9pPr algn="l" rtl="0" marR="0" indent="-101600" marL="3886200">
              <a:spcBef>
                <a:spcPts val="400"/>
              </a:spcBef>
              <a:buClr>
                <a:schemeClr val="dk1"/>
              </a:buClr>
              <a:buFont typeface="Verdana"/>
              <a:buChar char="•"/>
              <a:defRPr/>
            </a:lvl9pPr>
          </a:lstStyle>
          <a:p/>
        </p:txBody>
      </p:sp>
      <p:pic>
        <p:nvPicPr>
          <p:cNvPr id="16" name="Shape 16"/>
          <p:cNvPicPr preferRelativeResize="0"/>
          <p:nvPr/>
        </p:nvPicPr>
        <p:blipFill rotWithShape="1">
          <a:blip r:embed="rId3">
            <a:alphaModFix/>
          </a:blip>
          <a:srcRect t="0" b="0" r="0" l="0"/>
          <a:stretch/>
        </p:blipFill>
        <p:spPr>
          <a:xfrm>
            <a:off y="0" x="2"/>
            <a:ext cy="1247774" cx="9143993"/>
          </a:xfrm>
          <a:prstGeom prst="rect">
            <a:avLst/>
          </a:prstGeom>
          <a:noFill/>
          <a:ln>
            <a:noFill/>
          </a:ln>
        </p:spPr>
      </p:pic>
    </p:spTree>
  </p:cSld>
  <p:clrMap accent2="accent2" accent3="accent3" accent4="accent4" accent5="accent5" accent6="accent6" hlink="hlink" tx2="lt2" tx1="dk1" bg2="dk2" bg1="lt1" folHlink="folHlink" accent1="accent1"/>
  <p:sldLayoutIdLst>
    <p:sldLayoutId id="2147483648" r:id="rId4"/>
    <p:sldLayoutId id="2147483649" r:id="rId5"/>
    <p:sldLayoutId id="2147483650" r:id="rId6"/>
    <p:sldLayoutId id="2147483651" r:id="rId7"/>
    <p:sldLayoutId id="2147483652" r:id="rId8"/>
    <p:sldLayoutId id="2147483653" r:id="rId9"/>
    <p:sldLayoutId id="2147483654" r:id="rId10"/>
    <p:sldLayoutId id="2147483655" r:id="rId11"/>
    <p:sldLayoutId id="2147483656" r:id="rId12"/>
  </p:sldLayoutIdLst>
  <p:txStyles>
    <p:title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p:titleStyle>
    <p:body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bodyStyle>
    <p:other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Target="../notesSlides/notesSlide1.xml" Type="http://schemas.openxmlformats.org/officeDocument/2006/relationships/notesSlide" Id="rId2"/><Relationship Target="../slideLayouts/slideLayout1.xml" Type="http://schemas.openxmlformats.org/officeDocument/2006/relationships/slideLayout" Id="rId1"/></Relationships>
</file>

<file path=ppt/slides/_rels/slide10.xml.rels><?xml version="1.0" encoding="UTF-8" standalone="yes"?><Relationships xmlns="http://schemas.openxmlformats.org/package/2006/relationships"><Relationship Target="../notesSlides/notesSlide10.xml" Type="http://schemas.openxmlformats.org/officeDocument/2006/relationships/notesSlide" Id="rId2"/><Relationship Target="../slideLayouts/slideLayout8.xml" Type="http://schemas.openxmlformats.org/officeDocument/2006/relationships/slideLayout" Id="rId1"/></Relationships>
</file>

<file path=ppt/slides/_rels/slide11.xml.rels><?xml version="1.0" encoding="UTF-8" standalone="yes"?><Relationships xmlns="http://schemas.openxmlformats.org/package/2006/relationships"><Relationship Target="../notesSlides/notesSlide11.xml" Type="http://schemas.openxmlformats.org/officeDocument/2006/relationships/notesSlide" Id="rId2"/><Relationship Target="../slideLayouts/slideLayout8.xml" Type="http://schemas.openxmlformats.org/officeDocument/2006/relationships/slideLayout" Id="rId1"/></Relationships>
</file>

<file path=ppt/slides/_rels/slide12.xml.rels><?xml version="1.0" encoding="UTF-8" standalone="yes"?><Relationships xmlns="http://schemas.openxmlformats.org/package/2006/relationships"><Relationship Target="../notesSlides/notesSlide12.xml" Type="http://schemas.openxmlformats.org/officeDocument/2006/relationships/notesSlide" Id="rId2"/><Relationship Target="../slideLayouts/slideLayout8.xml" Type="http://schemas.openxmlformats.org/officeDocument/2006/relationships/slideLayout" Id="rId1"/></Relationships>
</file>

<file path=ppt/slides/_rels/slide13.xml.rels><?xml version="1.0" encoding="UTF-8" standalone="yes"?><Relationships xmlns="http://schemas.openxmlformats.org/package/2006/relationships"><Relationship Target="../notesSlides/notesSlide13.xml" Type="http://schemas.openxmlformats.org/officeDocument/2006/relationships/notesSlide" Id="rId2"/><Relationship Target="../slideLayouts/slideLayout8.xml" Type="http://schemas.openxmlformats.org/officeDocument/2006/relationships/slideLayout" Id="rId1"/></Relationships>
</file>

<file path=ppt/slides/_rels/slide14.xml.rels><?xml version="1.0" encoding="UTF-8" standalone="yes"?><Relationships xmlns="http://schemas.openxmlformats.org/package/2006/relationships"><Relationship Target="../notesSlides/notesSlide14.xml" Type="http://schemas.openxmlformats.org/officeDocument/2006/relationships/notesSlide" Id="rId2"/><Relationship Target="../slideLayouts/slideLayout8.xml" Type="http://schemas.openxmlformats.org/officeDocument/2006/relationships/slideLayout" Id="rId1"/></Relationships>
</file>

<file path=ppt/slides/_rels/slide15.xml.rels><?xml version="1.0" encoding="UTF-8" standalone="yes"?><Relationships xmlns="http://schemas.openxmlformats.org/package/2006/relationships"><Relationship Target="../notesSlides/notesSlide15.xml" Type="http://schemas.openxmlformats.org/officeDocument/2006/relationships/notesSlide" Id="rId2"/><Relationship Target="../slideLayouts/slideLayout8.xml" Type="http://schemas.openxmlformats.org/officeDocument/2006/relationships/slideLayout" Id="rId1"/></Relationships>
</file>

<file path=ppt/slides/_rels/slide16.xml.rels><?xml version="1.0" encoding="UTF-8" standalone="yes"?><Relationships xmlns="http://schemas.openxmlformats.org/package/2006/relationships"><Relationship Target="../notesSlides/notesSlide16.xml" Type="http://schemas.openxmlformats.org/officeDocument/2006/relationships/notesSlide" Id="rId2"/><Relationship Target="../slideLayouts/slideLayout8.xml" Type="http://schemas.openxmlformats.org/officeDocument/2006/relationships/slideLayout" Id="rId1"/></Relationships>
</file>

<file path=ppt/slides/_rels/slide17.xml.rels><?xml version="1.0" encoding="UTF-8" standalone="yes"?><Relationships xmlns="http://schemas.openxmlformats.org/package/2006/relationships"><Relationship Target="../notesSlides/notesSlide17.xml" Type="http://schemas.openxmlformats.org/officeDocument/2006/relationships/notesSlide" Id="rId2"/><Relationship Target="../slideLayouts/slideLayout8.xml" Type="http://schemas.openxmlformats.org/officeDocument/2006/relationships/slideLayout" Id="rId1"/></Relationships>
</file>

<file path=ppt/slides/_rels/slide18.xml.rels><?xml version="1.0" encoding="UTF-8" standalone="yes"?><Relationships xmlns="http://schemas.openxmlformats.org/package/2006/relationships"><Relationship Target="../notesSlides/notesSlide18.xml" Type="http://schemas.openxmlformats.org/officeDocument/2006/relationships/notesSlide" Id="rId2"/><Relationship Target="../slideLayouts/slideLayout8.xml" Type="http://schemas.openxmlformats.org/officeDocument/2006/relationships/slideLayout" Id="rId1"/></Relationships>
</file>

<file path=ppt/slides/_rels/slide19.xml.rels><?xml version="1.0" encoding="UTF-8" standalone="yes"?><Relationships xmlns="http://schemas.openxmlformats.org/package/2006/relationships"><Relationship Target="../notesSlides/notesSlide19.xml" Type="http://schemas.openxmlformats.org/officeDocument/2006/relationships/notesSlide" Id="rId2"/><Relationship Target="../slideLayouts/slideLayout8.xml" Type="http://schemas.openxmlformats.org/officeDocument/2006/relationships/slideLayout" Id="rId1"/></Relationships>
</file>

<file path=ppt/slides/_rels/slide2.xml.rels><?xml version="1.0" encoding="UTF-8" standalone="yes"?><Relationships xmlns="http://schemas.openxmlformats.org/package/2006/relationships"><Relationship Target="../notesSlides/notesSlide2.xml" Type="http://schemas.openxmlformats.org/officeDocument/2006/relationships/notesSlide" Id="rId2"/><Relationship Target="../slideLayouts/slideLayout8.xml" Type="http://schemas.openxmlformats.org/officeDocument/2006/relationships/slideLayout" Id="rId1"/></Relationships>
</file>

<file path=ppt/slides/_rels/slide20.xml.rels><?xml version="1.0" encoding="UTF-8" standalone="yes"?><Relationships xmlns="http://schemas.openxmlformats.org/package/2006/relationships"><Relationship Target="../notesSlides/notesSlide20.xml" Type="http://schemas.openxmlformats.org/officeDocument/2006/relationships/notesSlide" Id="rId2"/><Relationship Target="../slideLayouts/slideLayout8.xml" Type="http://schemas.openxmlformats.org/officeDocument/2006/relationships/slideLayout" Id="rId1"/></Relationships>
</file>

<file path=ppt/slides/_rels/slide21.xml.rels><?xml version="1.0" encoding="UTF-8" standalone="yes"?><Relationships xmlns="http://schemas.openxmlformats.org/package/2006/relationships"><Relationship Target="../notesSlides/notesSlide21.xml" Type="http://schemas.openxmlformats.org/officeDocument/2006/relationships/notesSlide" Id="rId2"/><Relationship Target="../slideLayouts/slideLayout8.xml" Type="http://schemas.openxmlformats.org/officeDocument/2006/relationships/slideLayout" Id="rId1"/></Relationships>
</file>

<file path=ppt/slides/_rels/slide22.xml.rels><?xml version="1.0" encoding="UTF-8" standalone="yes"?><Relationships xmlns="http://schemas.openxmlformats.org/package/2006/relationships"><Relationship Target="../notesSlides/notesSlide22.xml" Type="http://schemas.openxmlformats.org/officeDocument/2006/relationships/notesSlide" Id="rId2"/><Relationship Target="../slideLayouts/slideLayout8.xml" Type="http://schemas.openxmlformats.org/officeDocument/2006/relationships/slideLayout" Id="rId1"/></Relationships>
</file>

<file path=ppt/slides/_rels/slide23.xml.rels><?xml version="1.0" encoding="UTF-8" standalone="yes"?><Relationships xmlns="http://schemas.openxmlformats.org/package/2006/relationships"><Relationship Target="../notesSlides/notesSlide23.xml" Type="http://schemas.openxmlformats.org/officeDocument/2006/relationships/notesSlide" Id="rId2"/><Relationship Target="../slideLayouts/slideLayout8.xml" Type="http://schemas.openxmlformats.org/officeDocument/2006/relationships/slideLayout" Id="rId1"/></Relationships>
</file>

<file path=ppt/slides/_rels/slide24.xml.rels><?xml version="1.0" encoding="UTF-8" standalone="yes"?><Relationships xmlns="http://schemas.openxmlformats.org/package/2006/relationships"><Relationship Target="../notesSlides/notesSlide24.xml" Type="http://schemas.openxmlformats.org/officeDocument/2006/relationships/notesSlide" Id="rId2"/><Relationship Target="../slideLayouts/slideLayout8.xml" Type="http://schemas.openxmlformats.org/officeDocument/2006/relationships/slideLayout" Id="rId1"/></Relationships>
</file>

<file path=ppt/slides/_rels/slide25.xml.rels><?xml version="1.0" encoding="UTF-8" standalone="yes"?><Relationships xmlns="http://schemas.openxmlformats.org/package/2006/relationships"><Relationship Target="../notesSlides/notesSlide25.xml" Type="http://schemas.openxmlformats.org/officeDocument/2006/relationships/notesSlide" Id="rId2"/><Relationship Target="../slideLayouts/slideLayout8.xml" Type="http://schemas.openxmlformats.org/officeDocument/2006/relationships/slideLayout" Id="rId1"/></Relationships>
</file>

<file path=ppt/slides/_rels/slide26.xml.rels><?xml version="1.0" encoding="UTF-8" standalone="yes"?><Relationships xmlns="http://schemas.openxmlformats.org/package/2006/relationships"><Relationship Target="../notesSlides/notesSlide26.xml" Type="http://schemas.openxmlformats.org/officeDocument/2006/relationships/notesSlide" Id="rId2"/><Relationship Target="../slideLayouts/slideLayout8.xml" Type="http://schemas.openxmlformats.org/officeDocument/2006/relationships/slideLayout" Id="rId1"/></Relationships>
</file>

<file path=ppt/slides/_rels/slide27.xml.rels><?xml version="1.0" encoding="UTF-8" standalone="yes"?><Relationships xmlns="http://schemas.openxmlformats.org/package/2006/relationships"><Relationship Target="../notesSlides/notesSlide27.xml" Type="http://schemas.openxmlformats.org/officeDocument/2006/relationships/notesSlide" Id="rId2"/><Relationship Target="../slideLayouts/slideLayout8.xml" Type="http://schemas.openxmlformats.org/officeDocument/2006/relationships/slideLayout" Id="rId1"/></Relationships>
</file>

<file path=ppt/slides/_rels/slide28.xml.rels><?xml version="1.0" encoding="UTF-8" standalone="yes"?><Relationships xmlns="http://schemas.openxmlformats.org/package/2006/relationships"><Relationship Target="../notesSlides/notesSlide28.xml" Type="http://schemas.openxmlformats.org/officeDocument/2006/relationships/notesSlide" Id="rId2"/><Relationship Target="../slideLayouts/slideLayout8.xml" Type="http://schemas.openxmlformats.org/officeDocument/2006/relationships/slideLayout" Id="rId1"/><Relationship Target="../media/image10.png" Type="http://schemas.openxmlformats.org/officeDocument/2006/relationships/image" Id="rId4"/><Relationship Target="http://www.zotero.org/" Type="http://schemas.openxmlformats.org/officeDocument/2006/relationships/hyperlink" TargetMode="External" Id="rId3"/></Relationships>
</file>

<file path=ppt/slides/_rels/slide29.xml.rels><?xml version="1.0" encoding="UTF-8" standalone="yes"?><Relationships xmlns="http://schemas.openxmlformats.org/package/2006/relationships"><Relationship Target="../notesSlides/notesSlide29.xml" Type="http://schemas.openxmlformats.org/officeDocument/2006/relationships/notesSlide" Id="rId2"/><Relationship Target="../slideLayouts/slideLayout8.xml" Type="http://schemas.openxmlformats.org/officeDocument/2006/relationships/slideLayout" Id="rId1"/><Relationship Target="../media/image06.png" Type="http://schemas.openxmlformats.org/officeDocument/2006/relationships/image" Id="rId4"/><Relationship Target="http://phrasebank.manchester.ac.uk/" Type="http://schemas.openxmlformats.org/officeDocument/2006/relationships/hyperlink" TargetMode="External" Id="rId3"/></Relationships>
</file>

<file path=ppt/slides/_rels/slide3.xml.rels><?xml version="1.0" encoding="UTF-8" standalone="yes"?><Relationships xmlns="http://schemas.openxmlformats.org/package/2006/relationships"><Relationship Target="../notesSlides/notesSlide3.xml" Type="http://schemas.openxmlformats.org/officeDocument/2006/relationships/notesSlide" Id="rId2"/><Relationship Target="../slideLayouts/slideLayout9.xml" Type="http://schemas.openxmlformats.org/officeDocument/2006/relationships/slideLayout" Id="rId1"/></Relationships>
</file>

<file path=ppt/slides/_rels/slide30.xml.rels><?xml version="1.0" encoding="UTF-8" standalone="yes"?><Relationships xmlns="http://schemas.openxmlformats.org/package/2006/relationships"><Relationship Target="../notesSlides/notesSlide30.xml" Type="http://schemas.openxmlformats.org/officeDocument/2006/relationships/notesSlide" Id="rId2"/><Relationship Target="../slideLayouts/slideLayout8.xml" Type="http://schemas.openxmlformats.org/officeDocument/2006/relationships/slideLayout" Id="rId1"/></Relationships>
</file>

<file path=ppt/slides/_rels/slide31.xml.rels><?xml version="1.0" encoding="UTF-8" standalone="yes"?><Relationships xmlns="http://schemas.openxmlformats.org/package/2006/relationships"><Relationship Target="../notesSlides/notesSlide31.xml" Type="http://schemas.openxmlformats.org/officeDocument/2006/relationships/notesSlide" Id="rId2"/><Relationship Target="../slideLayouts/slideLayout8.xml" Type="http://schemas.openxmlformats.org/officeDocument/2006/relationships/slideLayout" Id="rId1"/></Relationships>
</file>

<file path=ppt/slides/_rels/slide32.xml.rels><?xml version="1.0" encoding="UTF-8" standalone="yes"?><Relationships xmlns="http://schemas.openxmlformats.org/package/2006/relationships"><Relationship Target="../notesSlides/notesSlide32.xml" Type="http://schemas.openxmlformats.org/officeDocument/2006/relationships/notesSlide" Id="rId2"/><Relationship Target="../slideLayouts/slideLayout8.xml" Type="http://schemas.openxmlformats.org/officeDocument/2006/relationships/slideLayout" Id="rId1"/></Relationships>
</file>

<file path=ppt/slides/_rels/slide33.xml.rels><?xml version="1.0" encoding="UTF-8" standalone="yes"?><Relationships xmlns="http://schemas.openxmlformats.org/package/2006/relationships"><Relationship Target="../notesSlides/notesSlide33.xml" Type="http://schemas.openxmlformats.org/officeDocument/2006/relationships/notesSlide" Id="rId2"/><Relationship Target="../slideLayouts/slideLayout9.xml" Type="http://schemas.openxmlformats.org/officeDocument/2006/relationships/slideLayout" Id="rId1"/></Relationships>
</file>

<file path=ppt/slides/_rels/slide34.xml.rels><?xml version="1.0" encoding="UTF-8" standalone="yes"?><Relationships xmlns="http://schemas.openxmlformats.org/package/2006/relationships"><Relationship Target="../notesSlides/notesSlide34.xml" Type="http://schemas.openxmlformats.org/officeDocument/2006/relationships/notesSlide" Id="rId2"/><Relationship Target="../slideLayouts/slideLayout8.xml" Type="http://schemas.openxmlformats.org/officeDocument/2006/relationships/slideLayout" Id="rId1"/></Relationships>
</file>

<file path=ppt/slides/_rels/slide35.xml.rels><?xml version="1.0" encoding="UTF-8" standalone="yes"?><Relationships xmlns="http://schemas.openxmlformats.org/package/2006/relationships"><Relationship Target="../notesSlides/notesSlide35.xml" Type="http://schemas.openxmlformats.org/officeDocument/2006/relationships/notesSlide" Id="rId2"/><Relationship Target="../slideLayouts/slideLayout7.xml" Type="http://schemas.openxmlformats.org/officeDocument/2006/relationships/slideLayout" Id="rId1"/></Relationships>
</file>

<file path=ppt/slides/_rels/slide4.xml.rels><?xml version="1.0" encoding="UTF-8" standalone="yes"?><Relationships xmlns="http://schemas.openxmlformats.org/package/2006/relationships"><Relationship Target="../notesSlides/notesSlide4.xml" Type="http://schemas.openxmlformats.org/officeDocument/2006/relationships/notesSlide" Id="rId2"/><Relationship Target="../slideLayouts/slideLayout8.xml" Type="http://schemas.openxmlformats.org/officeDocument/2006/relationships/slideLayout" Id="rId1"/><Relationship Target="../media/image03.gif" Type="http://schemas.openxmlformats.org/officeDocument/2006/relationships/image" Id="rId3"/></Relationships>
</file>

<file path=ppt/slides/_rels/slide5.xml.rels><?xml version="1.0" encoding="UTF-8" standalone="yes"?><Relationships xmlns="http://schemas.openxmlformats.org/package/2006/relationships"><Relationship Target="../notesSlides/notesSlide5.xml" Type="http://schemas.openxmlformats.org/officeDocument/2006/relationships/notesSlide" Id="rId2"/><Relationship Target="../slideLayouts/slideLayout8.xml" Type="http://schemas.openxmlformats.org/officeDocument/2006/relationships/slideLayout" Id="rId1"/><Relationship Target="http://www.study-habits.com/imrad-format-explanation" Type="http://schemas.openxmlformats.org/officeDocument/2006/relationships/hyperlink" TargetMode="External" Id="rId4"/><Relationship Target="../media/image01.gif" Type="http://schemas.openxmlformats.org/officeDocument/2006/relationships/image" Id="rId3"/></Relationships>
</file>

<file path=ppt/slides/_rels/slide6.xml.rels><?xml version="1.0" encoding="UTF-8" standalone="yes"?><Relationships xmlns="http://schemas.openxmlformats.org/package/2006/relationships"><Relationship Target="../notesSlides/notesSlide6.xml" Type="http://schemas.openxmlformats.org/officeDocument/2006/relationships/notesSlide" Id="rId2"/><Relationship Target="../slideLayouts/slideLayout8.xml" Type="http://schemas.openxmlformats.org/officeDocument/2006/relationships/slideLayout" Id="rId1"/></Relationships>
</file>

<file path=ppt/slides/_rels/slide7.xml.rels><?xml version="1.0" encoding="UTF-8" standalone="yes"?><Relationships xmlns="http://schemas.openxmlformats.org/package/2006/relationships"><Relationship Target="../notesSlides/notesSlide7.xml" Type="http://schemas.openxmlformats.org/officeDocument/2006/relationships/notesSlide" Id="rId2"/><Relationship Target="../slideLayouts/slideLayout8.xml" Type="http://schemas.openxmlformats.org/officeDocument/2006/relationships/slideLayout" Id="rId1"/></Relationships>
</file>

<file path=ppt/slides/_rels/slide8.xml.rels><?xml version="1.0" encoding="UTF-8" standalone="yes"?><Relationships xmlns="http://schemas.openxmlformats.org/package/2006/relationships"><Relationship Target="../notesSlides/notesSlide8.xml" Type="http://schemas.openxmlformats.org/officeDocument/2006/relationships/notesSlide" Id="rId2"/><Relationship Target="../slideLayouts/slideLayout8.xml" Type="http://schemas.openxmlformats.org/officeDocument/2006/relationships/slideLayout" Id="rId1"/></Relationships>
</file>

<file path=ppt/slides/_rels/slide9.xml.rels><?xml version="1.0" encoding="UTF-8" standalone="yes"?><Relationships xmlns="http://schemas.openxmlformats.org/package/2006/relationships"><Relationship Target="../notesSlides/notesSlide9.xml" Type="http://schemas.openxmlformats.org/officeDocument/2006/relationships/notesSlide" Id="rId2"/><Relationship Target="../slideLayouts/slideLayout8.xml" Type="http://schemas.openxmlformats.org/officeDocument/2006/relationships/slideLayout" Id="rId1"/></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2" name="Shape 82"/>
        <p:cNvGrpSpPr/>
        <p:nvPr/>
      </p:nvGrpSpPr>
      <p:grpSpPr>
        <a:xfrm>
          <a:off y="0" x="0"/>
          <a:ext cy="0" cx="0"/>
          <a:chOff y="0" x="0"/>
          <a:chExt cy="0" cx="0"/>
        </a:xfrm>
      </p:grpSpPr>
      <p:sp>
        <p:nvSpPr>
          <p:cNvPr id="83" name="Shape 83"/>
          <p:cNvSpPr txBox="1"/>
          <p:nvPr>
            <p:ph type="ctrTitle"/>
          </p:nvPr>
        </p:nvSpPr>
        <p:spPr>
          <a:xfrm>
            <a:off y="1269241" x="1234683"/>
            <a:ext cy="765053" cx="7909315"/>
          </a:xfrm>
          <a:prstGeom prst="rect">
            <a:avLst/>
          </a:prstGeom>
          <a:noFill/>
          <a:ln>
            <a:noFill/>
          </a:ln>
        </p:spPr>
        <p:txBody>
          <a:bodyPr bIns="45700" rIns="91425" lIns="91425" tIns="45700" anchor="ctr" anchorCtr="0">
            <a:spAutoFit/>
          </a:bodyPr>
          <a:lstStyle/>
          <a:p>
            <a:pPr algn="l" rtl="0" lvl="0" marR="0" indent="0" marL="0">
              <a:lnSpc>
                <a:spcPct val="90000"/>
              </a:lnSpc>
              <a:spcBef>
                <a:spcPts val="0"/>
              </a:spcBef>
              <a:spcAft>
                <a:spcPts val="0"/>
              </a:spcAft>
              <a:buSzPct val="25000"/>
              <a:buNone/>
            </a:pPr>
            <a:r>
              <a:rPr strike="noStrike" u="none" b="1" cap="none" baseline="0" sz="2800" lang="id-ID" i="0">
                <a:solidFill>
                  <a:schemeClr val="dk1"/>
                </a:solidFill>
                <a:latin typeface="Verdana"/>
                <a:ea typeface="Verdana"/>
                <a:cs typeface="Verdana"/>
                <a:sym typeface="Verdana"/>
              </a:rPr>
              <a:t>IFG412 </a:t>
            </a:r>
            <a:br>
              <a:rPr strike="noStrike" u="none" b="1" cap="none" baseline="0" sz="2800" lang="id-ID" i="0">
                <a:solidFill>
                  <a:schemeClr val="dk1"/>
                </a:solidFill>
                <a:latin typeface="Verdana"/>
                <a:ea typeface="Verdana"/>
                <a:cs typeface="Verdana"/>
                <a:sym typeface="Verdana"/>
              </a:rPr>
            </a:br>
            <a:r>
              <a:rPr strike="noStrike" u="none" b="1" cap="none" baseline="0" sz="2800" lang="id-ID" i="0">
                <a:solidFill>
                  <a:schemeClr val="dk1"/>
                </a:solidFill>
                <a:latin typeface="Verdana"/>
                <a:ea typeface="Verdana"/>
                <a:cs typeface="Verdana"/>
                <a:sym typeface="Verdana"/>
              </a:rPr>
              <a:t>Tugas Akhir I (Seminar Proposal)</a:t>
            </a:r>
            <a:br>
              <a:rPr strike="noStrike" u="none" b="1" cap="none" baseline="0" sz="2800" lang="id-ID" i="0">
                <a:solidFill>
                  <a:schemeClr val="dk1"/>
                </a:solidFill>
                <a:latin typeface="Verdana"/>
                <a:ea typeface="Verdana"/>
                <a:cs typeface="Verdana"/>
                <a:sym typeface="Verdana"/>
              </a:rPr>
            </a:br>
            <a:r>
              <a:rPr strike="noStrike" u="none" b="1" cap="none" baseline="0" sz="2800" lang="id-ID" i="0">
                <a:solidFill>
                  <a:schemeClr val="dk1"/>
                </a:solidFill>
                <a:latin typeface="Verdana"/>
                <a:ea typeface="Verdana"/>
                <a:cs typeface="Verdana"/>
                <a:sym typeface="Verdana"/>
              </a:rPr>
              <a:t>Academic Writing</a:t>
            </a:r>
          </a:p>
        </p:txBody>
      </p:sp>
      <p:sp>
        <p:nvSpPr>
          <p:cNvPr id="84" name="Shape 84"/>
          <p:cNvSpPr txBox="1"/>
          <p:nvPr>
            <p:ph idx="1" type="subTitle"/>
          </p:nvPr>
        </p:nvSpPr>
        <p:spPr>
          <a:xfrm>
            <a:off y="2227425" x="1234683"/>
            <a:ext cy="429767" cx="7909315"/>
          </a:xfrm>
          <a:prstGeom prst="rect">
            <a:avLst/>
          </a:prstGeom>
          <a:noFill/>
          <a:ln>
            <a:noFill/>
          </a:ln>
        </p:spPr>
        <p:txBody>
          <a:bodyPr bIns="45700" rIns="91425" lIns="91425" tIns="45700" anchor="t" anchorCtr="0">
            <a:spAutoFit/>
          </a:bodyPr>
          <a:lstStyle/>
          <a:p>
            <a:pPr algn="l" rtl="0" lvl="0" marR="0" indent="0" marL="0">
              <a:lnSpc>
                <a:spcPct val="90000"/>
              </a:lnSpc>
              <a:spcBef>
                <a:spcPts val="0"/>
              </a:spcBef>
              <a:spcAft>
                <a:spcPts val="0"/>
              </a:spcAft>
              <a:buClr>
                <a:schemeClr val="dk1"/>
              </a:buClr>
              <a:buSzPct val="25000"/>
              <a:buFont typeface="Verdana"/>
              <a:buNone/>
            </a:pPr>
            <a:r>
              <a:rPr strike="noStrike" u="none" b="0" cap="none" baseline="0" sz="2000" lang="id-ID" i="0">
                <a:solidFill>
                  <a:schemeClr val="dk1"/>
                </a:solidFill>
                <a:latin typeface="Verdana"/>
                <a:ea typeface="Verdana"/>
                <a:cs typeface="Verdana"/>
                <a:sym typeface="Verdana"/>
              </a:rPr>
              <a:t>Dana S. Kusumo, Dawam Dwi Jatmiko Suwawi</a:t>
            </a:r>
          </a:p>
        </p:txBody>
      </p:sp>
      <p:sp>
        <p:nvSpPr>
          <p:cNvPr id="85" name="Shape 85"/>
          <p:cNvSpPr txBox="1"/>
          <p:nvPr>
            <p:ph idx="2" type="body"/>
          </p:nvPr>
        </p:nvSpPr>
        <p:spPr>
          <a:xfrm>
            <a:off y="2875083" x="1234683"/>
            <a:ext cy="378005" cx="7918021"/>
          </a:xfrm>
          <a:prstGeom prst="rect">
            <a:avLst/>
          </a:prstGeom>
          <a:noFill/>
          <a:ln>
            <a:noFill/>
          </a:ln>
        </p:spPr>
        <p:txBody>
          <a:bodyPr bIns="45700" rIns="91425" lIns="91425" tIns="45700" anchor="t" anchorCtr="0">
            <a:spAutoFit/>
          </a:bodyPr>
          <a:lstStyle/>
          <a:p>
            <a:pPr algn="l" rtl="0" lvl="0" marR="0" indent="0" marL="0">
              <a:spcBef>
                <a:spcPts val="0"/>
              </a:spcBef>
              <a:spcAft>
                <a:spcPts val="0"/>
              </a:spcAft>
              <a:buClr>
                <a:schemeClr val="dk1"/>
              </a:buClr>
              <a:buSzPct val="25000"/>
              <a:buFont typeface="Verdana"/>
              <a:buNone/>
            </a:pPr>
            <a:r>
              <a:rPr strike="noStrike" u="none" b="0" cap="none" baseline="0" sz="1600" lang="id-ID" i="0">
                <a:solidFill>
                  <a:schemeClr val="dk1"/>
                </a:solidFill>
                <a:latin typeface="Verdana"/>
                <a:ea typeface="Verdana"/>
                <a:cs typeface="Verdana"/>
                <a:sym typeface="Verdana"/>
              </a:rPr>
              <a:t>Prodi S1 Teknik Informatika</a:t>
            </a:r>
          </a:p>
        </p:txBody>
      </p:sp>
      <p:sp>
        <p:nvSpPr>
          <p:cNvPr id="86" name="Shape 86"/>
          <p:cNvSpPr txBox="1"/>
          <p:nvPr>
            <p:ph idx="10" type="dt"/>
          </p:nvPr>
        </p:nvSpPr>
        <p:spPr>
          <a:xfrm>
            <a:off y="6451885" x="810595"/>
            <a:ext cy="365125" cx="1643062"/>
          </a:xfrm>
          <a:prstGeom prst="rect">
            <a:avLst/>
          </a:prstGeom>
          <a:noFill/>
          <a:ln>
            <a:noFill/>
          </a:ln>
        </p:spPr>
        <p:txBody>
          <a:bodyPr bIns="45700" rIns="91425" lIns="0" tIns="45700" anchor="ctr" anchorCtr="0">
            <a:spAutoFit/>
          </a:bodyPr>
          <a:lstStyle/>
          <a:p>
            <a:pPr algn="l" rtl="0" lvl="0" marR="0" indent="0" marL="0">
              <a:spcBef>
                <a:spcPts val="0"/>
              </a:spcBef>
              <a:spcAft>
                <a:spcPts val="0"/>
              </a:spcAft>
              <a:buSzPct val="25000"/>
              <a:buNone/>
            </a:pPr>
            <a:r>
              <a:rPr strike="noStrike" u="none" b="0" cap="none" baseline="0" sz="1050" lang="id-ID" i="0">
                <a:solidFill>
                  <a:schemeClr val="dk1"/>
                </a:solidFill>
                <a:latin typeface="Verdana"/>
                <a:ea typeface="Verdana"/>
                <a:cs typeface="Verdana"/>
                <a:sym typeface="Verdana"/>
              </a:rPr>
              <a:t>26/08/2014</a:t>
            </a:r>
          </a:p>
        </p:txBody>
      </p:sp>
      <p:sp>
        <p:nvSpPr>
          <p:cNvPr id="87" name="Shape 87"/>
          <p:cNvSpPr txBox="1"/>
          <p:nvPr>
            <p:ph idx="12" type="sldNum"/>
          </p:nvPr>
        </p:nvSpPr>
        <p:spPr>
          <a:xfrm>
            <a:off y="6451885" x="389908"/>
            <a:ext cy="365125" cx="358775"/>
          </a:xfrm>
          <a:prstGeom prst="rect">
            <a:avLst/>
          </a:prstGeom>
          <a:noFill/>
          <a:ln>
            <a:noFill/>
          </a:ln>
        </p:spPr>
        <p:txBody>
          <a:bodyPr bIns="45700" rIns="91425" lIns="0" tIns="45700" anchor="ctr" anchorCtr="0">
            <a:spAutoFit/>
          </a:bodyPr>
          <a:lstStyle/>
          <a:p>
            <a:pPr algn="l" rtl="0" lvl="0" marR="0" indent="0" marL="0">
              <a:spcBef>
                <a:spcPts val="0"/>
              </a:spcBef>
              <a:spcAft>
                <a:spcPts val="0"/>
              </a:spcAft>
              <a:buSzPct val="25000"/>
              <a:buNone/>
            </a:pPr>
            <a:r>
              <a:rPr lang="id-ID"/>
              <a:t> </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8" name="Shape 158"/>
        <p:cNvGrpSpPr/>
        <p:nvPr/>
      </p:nvGrpSpPr>
      <p:grpSpPr>
        <a:xfrm>
          <a:off y="0" x="0"/>
          <a:ext cy="0" cx="0"/>
          <a:chOff y="0" x="0"/>
          <a:chExt cy="0" cx="0"/>
        </a:xfrm>
      </p:grpSpPr>
      <p:sp>
        <p:nvSpPr>
          <p:cNvPr id="159" name="Shape 159"/>
          <p:cNvSpPr txBox="1"/>
          <p:nvPr>
            <p:ph type="title"/>
          </p:nvPr>
        </p:nvSpPr>
        <p:spPr>
          <a:xfrm>
            <a:off y="228600" x="3657600"/>
            <a:ext cy="990599" cx="5108448"/>
          </a:xfrm>
          <a:prstGeom prst="rect">
            <a:avLst/>
          </a:prstGeom>
          <a:noFill/>
          <a:ln>
            <a:noFill/>
          </a:ln>
        </p:spPr>
        <p:txBody>
          <a:bodyPr bIns="45700" rIns="91425" lIns="91425" tIns="45700" anchor="ctr" anchorCtr="0">
            <a:spAutoFit/>
          </a:bodyPr>
          <a:lstStyle/>
          <a:p>
            <a:pPr algn="l" rtl="0" lvl="0" marR="0" indent="0" marL="0">
              <a:spcBef>
                <a:spcPts val="0"/>
              </a:spcBef>
              <a:spcAft>
                <a:spcPts val="0"/>
              </a:spcAft>
              <a:buSzPct val="25000"/>
              <a:buNone/>
            </a:pPr>
            <a:r>
              <a:rPr strike="noStrike" u="none" b="1" cap="none" baseline="0" sz="2800" lang="id-ID" i="0">
                <a:solidFill>
                  <a:schemeClr val="lt1"/>
                </a:solidFill>
                <a:latin typeface="Verdana"/>
                <a:ea typeface="Verdana"/>
                <a:cs typeface="Verdana"/>
                <a:sym typeface="Verdana"/>
              </a:rPr>
              <a:t>Literature review aim [3]</a:t>
            </a:r>
          </a:p>
        </p:txBody>
      </p:sp>
      <p:sp>
        <p:nvSpPr>
          <p:cNvPr id="160" name="Shape 160"/>
          <p:cNvSpPr txBox="1"/>
          <p:nvPr>
            <p:ph idx="1" type="body"/>
          </p:nvPr>
        </p:nvSpPr>
        <p:spPr>
          <a:xfrm>
            <a:off y="1600200" x="612647"/>
            <a:ext cy="4495800" cx="8153399"/>
          </a:xfrm>
          <a:prstGeom prst="rect">
            <a:avLst/>
          </a:prstGeom>
          <a:noFill/>
          <a:ln>
            <a:noFill/>
          </a:ln>
        </p:spPr>
        <p:txBody>
          <a:bodyPr bIns="45700" rIns="91425" lIns="91425" tIns="45700" anchor="t" anchorCtr="0">
            <a:spAutoFit/>
          </a:bodyPr>
          <a:lstStyle/>
          <a:p>
            <a:pPr algn="l" rtl="0" lvl="0" marR="0" indent="-346075" marL="346075">
              <a:spcBef>
                <a:spcPts val="0"/>
              </a:spcBef>
              <a:spcAft>
                <a:spcPts val="0"/>
              </a:spcAft>
              <a:buClr>
                <a:schemeClr val="dk1"/>
              </a:buClr>
              <a:buSzPct val="135000"/>
              <a:buFont typeface="Verdana"/>
              <a:buChar char="•"/>
            </a:pPr>
            <a:r>
              <a:rPr strike="noStrike" u="none" b="0" cap="none" baseline="0" sz="2400" lang="id-ID" i="0">
                <a:solidFill>
                  <a:schemeClr val="dk1"/>
                </a:solidFill>
                <a:latin typeface="Verdana"/>
                <a:ea typeface="Verdana"/>
                <a:cs typeface="Verdana"/>
                <a:sym typeface="Verdana"/>
              </a:rPr>
              <a:t>Integrate what others have done and said</a:t>
            </a:r>
          </a:p>
          <a:p>
            <a:pPr algn="l" rtl="0" lvl="0" marR="0" indent="-346075" marL="346075">
              <a:spcBef>
                <a:spcPts val="1800"/>
              </a:spcBef>
              <a:spcAft>
                <a:spcPts val="0"/>
              </a:spcAft>
              <a:buClr>
                <a:schemeClr val="dk1"/>
              </a:buClr>
              <a:buSzPct val="135000"/>
              <a:buFont typeface="Verdana"/>
              <a:buChar char="•"/>
            </a:pPr>
            <a:r>
              <a:rPr strike="noStrike" u="none" b="0" cap="none" baseline="0" sz="2400" lang="id-ID" i="0">
                <a:solidFill>
                  <a:schemeClr val="dk1"/>
                </a:solidFill>
                <a:latin typeface="Verdana"/>
                <a:ea typeface="Verdana"/>
                <a:cs typeface="Verdana"/>
                <a:sym typeface="Verdana"/>
              </a:rPr>
              <a:t>Criticize previous study</a:t>
            </a:r>
          </a:p>
          <a:p>
            <a:pPr algn="l" rtl="0" lvl="0" marR="0" indent="-346075" marL="346075">
              <a:spcBef>
                <a:spcPts val="1800"/>
              </a:spcBef>
              <a:spcAft>
                <a:spcPts val="0"/>
              </a:spcAft>
              <a:buClr>
                <a:schemeClr val="dk1"/>
              </a:buClr>
              <a:buSzPct val="135000"/>
              <a:buFont typeface="Verdana"/>
              <a:buChar char="•"/>
            </a:pPr>
            <a:r>
              <a:rPr strike="noStrike" u="none" b="0" cap="none" baseline="0" sz="2400" lang="id-ID" i="0">
                <a:solidFill>
                  <a:schemeClr val="dk1"/>
                </a:solidFill>
                <a:latin typeface="Verdana"/>
                <a:ea typeface="Verdana"/>
                <a:cs typeface="Verdana"/>
                <a:sym typeface="Verdana"/>
              </a:rPr>
              <a:t>Build bridges between related topics areas</a:t>
            </a:r>
          </a:p>
          <a:p>
            <a:pPr algn="l" rtl="0" lvl="0" marR="0" indent="-346075" marL="346075">
              <a:spcBef>
                <a:spcPts val="1800"/>
              </a:spcBef>
              <a:spcAft>
                <a:spcPts val="0"/>
              </a:spcAft>
              <a:buClr>
                <a:schemeClr val="dk1"/>
              </a:buClr>
              <a:buSzPct val="135000"/>
              <a:buFont typeface="Verdana"/>
              <a:buChar char="•"/>
            </a:pPr>
            <a:r>
              <a:rPr strike="noStrike" u="none" b="0" cap="none" baseline="0" sz="2400" lang="id-ID" i="0">
                <a:solidFill>
                  <a:schemeClr val="dk1"/>
                </a:solidFill>
                <a:latin typeface="Verdana"/>
                <a:ea typeface="Verdana"/>
                <a:cs typeface="Verdana"/>
                <a:sym typeface="Verdana"/>
              </a:rPr>
              <a:t>Identify the central issues in a field</a:t>
            </a:r>
          </a:p>
          <a:p>
            <a:pPr algn="l" rtl="0" lvl="0" marR="0" indent="-346075" marL="346075">
              <a:spcBef>
                <a:spcPts val="1800"/>
              </a:spcBef>
              <a:spcAft>
                <a:spcPts val="0"/>
              </a:spcAft>
              <a:buClr>
                <a:schemeClr val="dk1"/>
              </a:buClr>
              <a:buFont typeface="Verdana"/>
              <a:buNone/>
            </a:pPr>
            <a:r>
              <a:t/>
            </a:r>
            <a:endParaRPr strike="noStrike" u="none" b="0" cap="none" baseline="0" sz="2400" i="0">
              <a:solidFill>
                <a:schemeClr val="dk1"/>
              </a:solidFill>
              <a:latin typeface="Verdana"/>
              <a:ea typeface="Verdana"/>
              <a:cs typeface="Verdana"/>
              <a:sym typeface="Verdana"/>
            </a:endParaRPr>
          </a:p>
        </p:txBody>
      </p:sp>
      <p:sp>
        <p:nvSpPr>
          <p:cNvPr id="161" name="Shape 161"/>
          <p:cNvSpPr txBox="1"/>
          <p:nvPr>
            <p:ph idx="10" type="dt"/>
          </p:nvPr>
        </p:nvSpPr>
        <p:spPr>
          <a:xfrm>
            <a:off y="6451885" x="810595"/>
            <a:ext cy="365125" cx="1643062"/>
          </a:xfrm>
          <a:prstGeom prst="rect">
            <a:avLst/>
          </a:prstGeom>
          <a:noFill/>
          <a:ln>
            <a:noFill/>
          </a:ln>
        </p:spPr>
        <p:txBody>
          <a:bodyPr bIns="45700" rIns="91425" lIns="0" tIns="45700" anchor="ctr" anchorCtr="0">
            <a:spAutoFit/>
          </a:bodyPr>
          <a:lstStyle/>
          <a:p>
            <a:pPr algn="l" rtl="0" lvl="0" marR="0" indent="0" marL="0">
              <a:spcBef>
                <a:spcPts val="0"/>
              </a:spcBef>
              <a:spcAft>
                <a:spcPts val="0"/>
              </a:spcAft>
              <a:buSzPct val="25000"/>
              <a:buNone/>
            </a:pPr>
            <a:r>
              <a:rPr strike="noStrike" u="none" b="0" cap="none" baseline="0" sz="1050" lang="id-ID" i="0">
                <a:solidFill>
                  <a:schemeClr val="lt1"/>
                </a:solidFill>
                <a:latin typeface="Verdana"/>
                <a:ea typeface="Verdana"/>
                <a:cs typeface="Verdana"/>
                <a:sym typeface="Verdana"/>
              </a:rPr>
              <a:t>26/08/2014</a:t>
            </a:r>
          </a:p>
        </p:txBody>
      </p:sp>
      <p:sp>
        <p:nvSpPr>
          <p:cNvPr id="162" name="Shape 162"/>
          <p:cNvSpPr txBox="1"/>
          <p:nvPr>
            <p:ph idx="12" type="sldNum"/>
          </p:nvPr>
        </p:nvSpPr>
        <p:spPr>
          <a:xfrm>
            <a:off y="6451885" x="389908"/>
            <a:ext cy="365125" cx="358775"/>
          </a:xfrm>
          <a:prstGeom prst="rect">
            <a:avLst/>
          </a:prstGeom>
          <a:noFill/>
          <a:ln>
            <a:noFill/>
          </a:ln>
        </p:spPr>
        <p:txBody>
          <a:bodyPr bIns="45700" rIns="91425" lIns="0" tIns="45700" anchor="ctr" anchorCtr="0">
            <a:spAutoFit/>
          </a:bodyPr>
          <a:lstStyle/>
          <a:p>
            <a:pPr algn="l" rtl="0" lvl="0" marR="0" indent="0" marL="0">
              <a:spcBef>
                <a:spcPts val="0"/>
              </a:spcBef>
              <a:spcAft>
                <a:spcPts val="0"/>
              </a:spcAft>
              <a:buSzPct val="25000"/>
              <a:buNone/>
            </a:pPr>
            <a:r>
              <a:rPr lang="id-ID"/>
              <a:t> </a:t>
            </a: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6" name="Shape 166"/>
        <p:cNvGrpSpPr/>
        <p:nvPr/>
      </p:nvGrpSpPr>
      <p:grpSpPr>
        <a:xfrm>
          <a:off y="0" x="0"/>
          <a:ext cy="0" cx="0"/>
          <a:chOff y="0" x="0"/>
          <a:chExt cy="0" cx="0"/>
        </a:xfrm>
      </p:grpSpPr>
      <p:sp>
        <p:nvSpPr>
          <p:cNvPr id="167" name="Shape 167"/>
          <p:cNvSpPr txBox="1"/>
          <p:nvPr>
            <p:ph type="title"/>
          </p:nvPr>
        </p:nvSpPr>
        <p:spPr>
          <a:xfrm>
            <a:off y="228600" x="3657600"/>
            <a:ext cy="990599" cx="5108448"/>
          </a:xfrm>
          <a:prstGeom prst="rect">
            <a:avLst/>
          </a:prstGeom>
          <a:noFill/>
          <a:ln>
            <a:noFill/>
          </a:ln>
        </p:spPr>
        <p:txBody>
          <a:bodyPr bIns="45700" rIns="91425" lIns="91425" tIns="45700" anchor="ctr" anchorCtr="0">
            <a:spAutoFit/>
          </a:bodyPr>
          <a:lstStyle/>
          <a:p>
            <a:pPr algn="l" rtl="0" lvl="0" marR="0" indent="0" marL="0">
              <a:spcBef>
                <a:spcPts val="0"/>
              </a:spcBef>
              <a:spcAft>
                <a:spcPts val="0"/>
              </a:spcAft>
              <a:buSzPct val="25000"/>
              <a:buNone/>
            </a:pPr>
            <a:r>
              <a:rPr strike="noStrike" u="none" b="1" cap="none" baseline="0" sz="2800" lang="id-ID" i="0">
                <a:solidFill>
                  <a:schemeClr val="lt1"/>
                </a:solidFill>
                <a:latin typeface="Verdana"/>
                <a:ea typeface="Verdana"/>
                <a:cs typeface="Verdana"/>
                <a:sym typeface="Verdana"/>
              </a:rPr>
              <a:t>Use of Literature review [4]</a:t>
            </a:r>
          </a:p>
        </p:txBody>
      </p:sp>
      <p:sp>
        <p:nvSpPr>
          <p:cNvPr id="168" name="Shape 168"/>
          <p:cNvSpPr txBox="1"/>
          <p:nvPr>
            <p:ph idx="1" type="body"/>
          </p:nvPr>
        </p:nvSpPr>
        <p:spPr>
          <a:xfrm>
            <a:off y="1600200" x="612647"/>
            <a:ext cy="4495800" cx="8153399"/>
          </a:xfrm>
          <a:prstGeom prst="rect">
            <a:avLst/>
          </a:prstGeom>
          <a:noFill/>
          <a:ln>
            <a:noFill/>
          </a:ln>
        </p:spPr>
        <p:txBody>
          <a:bodyPr bIns="45700" rIns="91425" lIns="91425" tIns="45700" anchor="t" anchorCtr="0">
            <a:spAutoFit/>
          </a:bodyPr>
          <a:lstStyle/>
          <a:p>
            <a:pPr algn="l" rtl="0" lvl="0" marR="0" indent="-346075" marL="346075">
              <a:spcBef>
                <a:spcPts val="0"/>
              </a:spcBef>
              <a:spcAft>
                <a:spcPts val="0"/>
              </a:spcAft>
              <a:buClr>
                <a:schemeClr val="dk1"/>
              </a:buClr>
              <a:buSzPct val="135000"/>
              <a:buFont typeface="Verdana"/>
              <a:buChar char="•"/>
            </a:pPr>
            <a:r>
              <a:rPr strike="noStrike" u="none" b="0" cap="none" baseline="0" sz="2400" lang="id-ID" i="0">
                <a:solidFill>
                  <a:schemeClr val="dk1"/>
                </a:solidFill>
                <a:latin typeface="Verdana"/>
                <a:ea typeface="Verdana"/>
                <a:cs typeface="Verdana"/>
                <a:sym typeface="Verdana"/>
              </a:rPr>
              <a:t>In the introduction: to frame the problem</a:t>
            </a:r>
          </a:p>
          <a:p>
            <a:pPr algn="l" rtl="0" lvl="0" marR="0" indent="-346075" marL="346075">
              <a:spcBef>
                <a:spcPts val="1800"/>
              </a:spcBef>
              <a:spcAft>
                <a:spcPts val="0"/>
              </a:spcAft>
              <a:buClr>
                <a:schemeClr val="dk1"/>
              </a:buClr>
              <a:buSzPct val="135000"/>
              <a:buFont typeface="Verdana"/>
              <a:buChar char="•"/>
            </a:pPr>
            <a:r>
              <a:rPr strike="noStrike" u="none" b="0" cap="none" baseline="0" sz="2400" lang="id-ID" i="0">
                <a:solidFill>
                  <a:schemeClr val="dk1"/>
                </a:solidFill>
                <a:latin typeface="Verdana"/>
                <a:ea typeface="Verdana"/>
                <a:cs typeface="Verdana"/>
                <a:sym typeface="Verdana"/>
              </a:rPr>
              <a:t>In a separate section: to review the literature</a:t>
            </a:r>
          </a:p>
          <a:p>
            <a:pPr algn="l" rtl="0" lvl="0" marR="0" indent="-346075" marL="346075">
              <a:spcBef>
                <a:spcPts val="1800"/>
              </a:spcBef>
              <a:spcAft>
                <a:spcPts val="0"/>
              </a:spcAft>
              <a:buClr>
                <a:schemeClr val="dk1"/>
              </a:buClr>
              <a:buSzPct val="135000"/>
              <a:buFont typeface="Verdana"/>
              <a:buChar char="•"/>
            </a:pPr>
            <a:r>
              <a:rPr strike="noStrike" u="none" b="0" cap="none" baseline="0" sz="2400" lang="id-ID" i="0">
                <a:solidFill>
                  <a:schemeClr val="dk1"/>
                </a:solidFill>
                <a:latin typeface="Verdana"/>
                <a:ea typeface="Verdana"/>
                <a:cs typeface="Verdana"/>
                <a:sym typeface="Verdana"/>
              </a:rPr>
              <a:t>At the end: to compare and contrast findings of the study</a:t>
            </a:r>
          </a:p>
        </p:txBody>
      </p:sp>
      <p:sp>
        <p:nvSpPr>
          <p:cNvPr id="169" name="Shape 169"/>
          <p:cNvSpPr txBox="1"/>
          <p:nvPr>
            <p:ph idx="10" type="dt"/>
          </p:nvPr>
        </p:nvSpPr>
        <p:spPr>
          <a:xfrm>
            <a:off y="6451885" x="810595"/>
            <a:ext cy="365125" cx="1643062"/>
          </a:xfrm>
          <a:prstGeom prst="rect">
            <a:avLst/>
          </a:prstGeom>
          <a:noFill/>
          <a:ln>
            <a:noFill/>
          </a:ln>
        </p:spPr>
        <p:txBody>
          <a:bodyPr bIns="45700" rIns="91425" lIns="0" tIns="45700" anchor="ctr" anchorCtr="0">
            <a:spAutoFit/>
          </a:bodyPr>
          <a:lstStyle/>
          <a:p>
            <a:pPr algn="l" rtl="0" lvl="0" marR="0" indent="0" marL="0">
              <a:spcBef>
                <a:spcPts val="0"/>
              </a:spcBef>
              <a:spcAft>
                <a:spcPts val="0"/>
              </a:spcAft>
              <a:buSzPct val="25000"/>
              <a:buNone/>
            </a:pPr>
            <a:r>
              <a:rPr strike="noStrike" u="none" b="0" cap="none" baseline="0" sz="1050" lang="id-ID" i="0">
                <a:solidFill>
                  <a:schemeClr val="lt1"/>
                </a:solidFill>
                <a:latin typeface="Verdana"/>
                <a:ea typeface="Verdana"/>
                <a:cs typeface="Verdana"/>
                <a:sym typeface="Verdana"/>
              </a:rPr>
              <a:t>26/08/2014</a:t>
            </a:r>
          </a:p>
        </p:txBody>
      </p:sp>
      <p:sp>
        <p:nvSpPr>
          <p:cNvPr id="170" name="Shape 170"/>
          <p:cNvSpPr txBox="1"/>
          <p:nvPr>
            <p:ph idx="12" type="sldNum"/>
          </p:nvPr>
        </p:nvSpPr>
        <p:spPr>
          <a:xfrm>
            <a:off y="6451885" x="389908"/>
            <a:ext cy="365125" cx="358775"/>
          </a:xfrm>
          <a:prstGeom prst="rect">
            <a:avLst/>
          </a:prstGeom>
          <a:noFill/>
          <a:ln>
            <a:noFill/>
          </a:ln>
        </p:spPr>
        <p:txBody>
          <a:bodyPr bIns="45700" rIns="91425" lIns="0" tIns="45700" anchor="ctr" anchorCtr="0">
            <a:spAutoFit/>
          </a:bodyPr>
          <a:lstStyle/>
          <a:p>
            <a:pPr algn="l" rtl="0" lvl="0" marR="0" indent="0" marL="0">
              <a:spcBef>
                <a:spcPts val="0"/>
              </a:spcBef>
              <a:spcAft>
                <a:spcPts val="0"/>
              </a:spcAft>
              <a:buSzPct val="25000"/>
              <a:buNone/>
            </a:pPr>
            <a:r>
              <a:rPr lang="id-ID"/>
              <a:t> </a:t>
            </a: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74" name="Shape 174"/>
        <p:cNvGrpSpPr/>
        <p:nvPr/>
      </p:nvGrpSpPr>
      <p:grpSpPr>
        <a:xfrm>
          <a:off y="0" x="0"/>
          <a:ext cy="0" cx="0"/>
          <a:chOff y="0" x="0"/>
          <a:chExt cy="0" cx="0"/>
        </a:xfrm>
      </p:grpSpPr>
      <p:sp>
        <p:nvSpPr>
          <p:cNvPr id="175" name="Shape 175"/>
          <p:cNvSpPr txBox="1"/>
          <p:nvPr>
            <p:ph type="title"/>
          </p:nvPr>
        </p:nvSpPr>
        <p:spPr>
          <a:xfrm>
            <a:off y="228600" x="3657600"/>
            <a:ext cy="990599" cx="5108448"/>
          </a:xfrm>
          <a:prstGeom prst="rect">
            <a:avLst/>
          </a:prstGeom>
          <a:noFill/>
          <a:ln>
            <a:noFill/>
          </a:ln>
        </p:spPr>
        <p:txBody>
          <a:bodyPr bIns="45700" rIns="91425" lIns="91425" tIns="45700" anchor="ctr" anchorCtr="0">
            <a:spAutoFit/>
          </a:bodyPr>
          <a:lstStyle/>
          <a:p>
            <a:pPr algn="l" rtl="0" lvl="0" marR="0" indent="0" marL="0">
              <a:spcBef>
                <a:spcPts val="0"/>
              </a:spcBef>
              <a:spcAft>
                <a:spcPts val="0"/>
              </a:spcAft>
              <a:buSzPct val="25000"/>
              <a:buNone/>
            </a:pPr>
            <a:r>
              <a:rPr strike="noStrike" u="none" b="1" cap="none" baseline="0" sz="2800" lang="id-ID" i="0">
                <a:solidFill>
                  <a:schemeClr val="lt1"/>
                </a:solidFill>
                <a:latin typeface="Verdana"/>
                <a:ea typeface="Verdana"/>
                <a:cs typeface="Verdana"/>
                <a:sym typeface="Verdana"/>
              </a:rPr>
              <a:t>Method</a:t>
            </a:r>
          </a:p>
        </p:txBody>
      </p:sp>
      <p:sp>
        <p:nvSpPr>
          <p:cNvPr id="176" name="Shape 176"/>
          <p:cNvSpPr txBox="1"/>
          <p:nvPr>
            <p:ph idx="1" type="body"/>
          </p:nvPr>
        </p:nvSpPr>
        <p:spPr>
          <a:xfrm>
            <a:off y="1600200" x="612647"/>
            <a:ext cy="4495800" cx="8153399"/>
          </a:xfrm>
          <a:prstGeom prst="rect">
            <a:avLst/>
          </a:prstGeom>
          <a:noFill/>
          <a:ln>
            <a:noFill/>
          </a:ln>
        </p:spPr>
        <p:txBody>
          <a:bodyPr bIns="45700" rIns="91425" lIns="91425" tIns="45700" anchor="t" anchorCtr="0">
            <a:spAutoFit/>
          </a:bodyPr>
          <a:lstStyle/>
          <a:p>
            <a:pPr algn="l" rtl="0" lvl="0" marR="0" indent="-346075" marL="346075">
              <a:spcBef>
                <a:spcPts val="0"/>
              </a:spcBef>
              <a:spcAft>
                <a:spcPts val="0"/>
              </a:spcAft>
              <a:buClr>
                <a:schemeClr val="dk1"/>
              </a:buClr>
              <a:buSzPct val="135000"/>
              <a:buFont typeface="Verdana"/>
              <a:buChar char="•"/>
            </a:pPr>
            <a:r>
              <a:rPr strike="noStrike" u="none" b="0" cap="none" baseline="0" sz="2400" lang="id-ID" i="1">
                <a:solidFill>
                  <a:schemeClr val="dk1"/>
                </a:solidFill>
                <a:latin typeface="Verdana"/>
                <a:ea typeface="Verdana"/>
                <a:cs typeface="Verdana"/>
                <a:sym typeface="Verdana"/>
              </a:rPr>
              <a:t>The Methodology should contain sufficient detail for readers to replicate the work done and obtain similar results.</a:t>
            </a:r>
            <a:r>
              <a:rPr strike="noStrike" u="none" b="0" cap="none" baseline="0" sz="2400" lang="id-ID" i="0">
                <a:solidFill>
                  <a:schemeClr val="dk1"/>
                </a:solidFill>
                <a:latin typeface="Verdana"/>
                <a:ea typeface="Verdana"/>
                <a:cs typeface="Verdana"/>
                <a:sym typeface="Verdana"/>
              </a:rPr>
              <a:t> [1]</a:t>
            </a:r>
          </a:p>
          <a:p>
            <a:pPr algn="l" rtl="0" lvl="1" marR="0" indent="-187325" marL="593725">
              <a:spcBef>
                <a:spcPts val="800"/>
              </a:spcBef>
              <a:spcAft>
                <a:spcPts val="0"/>
              </a:spcAft>
              <a:buClr>
                <a:srgbClr val="595959"/>
              </a:buClr>
              <a:buSzPct val="100000"/>
              <a:buFont typeface="Verdana"/>
              <a:buChar char="–"/>
            </a:pPr>
            <a:r>
              <a:rPr strike="noStrike" u="none" b="0" cap="none" baseline="0" sz="2000" lang="id-ID" i="0">
                <a:solidFill>
                  <a:schemeClr val="dk1"/>
                </a:solidFill>
                <a:latin typeface="Verdana"/>
                <a:ea typeface="Verdana"/>
                <a:cs typeface="Verdana"/>
                <a:sym typeface="Verdana"/>
              </a:rPr>
              <a:t>Another important thing of method for readers is also to </a:t>
            </a:r>
            <a:r>
              <a:rPr strike="noStrike" u="sng" b="0" cap="none" baseline="0" sz="2000" lang="id-ID" i="0">
                <a:solidFill>
                  <a:schemeClr val="dk1"/>
                </a:solidFill>
                <a:latin typeface="Verdana"/>
                <a:ea typeface="Verdana"/>
                <a:cs typeface="Verdana"/>
                <a:sym typeface="Verdana"/>
              </a:rPr>
              <a:t>understand and accept</a:t>
            </a:r>
            <a:r>
              <a:rPr strike="noStrike" u="none" b="0" cap="none" baseline="0" sz="2000" lang="id-ID" i="0">
                <a:solidFill>
                  <a:schemeClr val="dk1"/>
                </a:solidFill>
                <a:latin typeface="Verdana"/>
                <a:ea typeface="Verdana"/>
                <a:cs typeface="Verdana"/>
                <a:sym typeface="Verdana"/>
              </a:rPr>
              <a:t> your procedure</a:t>
            </a:r>
          </a:p>
          <a:p>
            <a:pPr algn="l" rtl="0" lvl="0" marR="0" indent="-346075" marL="346075">
              <a:spcBef>
                <a:spcPts val="1800"/>
              </a:spcBef>
              <a:spcAft>
                <a:spcPts val="0"/>
              </a:spcAft>
              <a:buClr>
                <a:schemeClr val="dk1"/>
              </a:buClr>
              <a:buSzPct val="135000"/>
              <a:buFont typeface="Verdana"/>
              <a:buChar char="•"/>
            </a:pPr>
            <a:r>
              <a:rPr strike="noStrike" u="none" b="0" cap="none" baseline="0" sz="2400" lang="id-ID" i="0">
                <a:solidFill>
                  <a:schemeClr val="dk1"/>
                </a:solidFill>
                <a:latin typeface="Verdana"/>
                <a:ea typeface="Verdana"/>
                <a:cs typeface="Verdana"/>
                <a:sym typeface="Verdana"/>
              </a:rPr>
              <a:t>Describe materials/tools/data and/or methods/steps of your research [2]</a:t>
            </a:r>
          </a:p>
          <a:p>
            <a:pPr algn="l" rtl="0" lvl="1" marR="0" indent="-187325" marL="593725">
              <a:spcBef>
                <a:spcPts val="800"/>
              </a:spcBef>
              <a:spcAft>
                <a:spcPts val="0"/>
              </a:spcAft>
              <a:buClr>
                <a:srgbClr val="595959"/>
              </a:buClr>
              <a:buSzPct val="100000"/>
              <a:buFont typeface="Verdana"/>
              <a:buChar char="–"/>
            </a:pPr>
            <a:r>
              <a:rPr strike="noStrike" u="none" b="0" cap="none" baseline="0" sz="2000" lang="id-ID" i="0">
                <a:solidFill>
                  <a:schemeClr val="dk1"/>
                </a:solidFill>
                <a:latin typeface="Verdana"/>
                <a:ea typeface="Verdana"/>
                <a:cs typeface="Verdana"/>
                <a:sym typeface="Verdana"/>
              </a:rPr>
              <a:t>Complete: refering to literature, your own</a:t>
            </a:r>
          </a:p>
          <a:p>
            <a:pPr algn="l" rtl="0" lvl="1" marR="0" indent="-187325" marL="593725">
              <a:spcBef>
                <a:spcPts val="800"/>
              </a:spcBef>
              <a:spcAft>
                <a:spcPts val="0"/>
              </a:spcAft>
              <a:buClr>
                <a:srgbClr val="595959"/>
              </a:buClr>
              <a:buSzPct val="100000"/>
              <a:buFont typeface="Verdana"/>
              <a:buChar char="–"/>
            </a:pPr>
            <a:r>
              <a:rPr strike="noStrike" u="none" b="0" cap="none" baseline="0" sz="2000" lang="id-ID" i="0">
                <a:solidFill>
                  <a:schemeClr val="dk1"/>
                </a:solidFill>
                <a:latin typeface="Verdana"/>
                <a:ea typeface="Verdana"/>
                <a:cs typeface="Verdana"/>
                <a:sym typeface="Verdana"/>
              </a:rPr>
              <a:t>Clear and concise : generally no more than 2 steps in one sentence, and in logical order</a:t>
            </a:r>
          </a:p>
        </p:txBody>
      </p:sp>
      <p:sp>
        <p:nvSpPr>
          <p:cNvPr id="177" name="Shape 177"/>
          <p:cNvSpPr txBox="1"/>
          <p:nvPr>
            <p:ph idx="10" type="dt"/>
          </p:nvPr>
        </p:nvSpPr>
        <p:spPr>
          <a:xfrm>
            <a:off y="6451885" x="810595"/>
            <a:ext cy="365125" cx="1643062"/>
          </a:xfrm>
          <a:prstGeom prst="rect">
            <a:avLst/>
          </a:prstGeom>
          <a:noFill/>
          <a:ln>
            <a:noFill/>
          </a:ln>
        </p:spPr>
        <p:txBody>
          <a:bodyPr bIns="45700" rIns="91425" lIns="0" tIns="45700" anchor="ctr" anchorCtr="0">
            <a:spAutoFit/>
          </a:bodyPr>
          <a:lstStyle/>
          <a:p>
            <a:pPr algn="l" rtl="0" lvl="0" marR="0" indent="0" marL="0">
              <a:spcBef>
                <a:spcPts val="0"/>
              </a:spcBef>
              <a:spcAft>
                <a:spcPts val="0"/>
              </a:spcAft>
              <a:buSzPct val="25000"/>
              <a:buNone/>
            </a:pPr>
            <a:r>
              <a:rPr strike="noStrike" u="none" b="0" cap="none" baseline="0" sz="1050" lang="id-ID" i="0">
                <a:solidFill>
                  <a:schemeClr val="lt1"/>
                </a:solidFill>
                <a:latin typeface="Verdana"/>
                <a:ea typeface="Verdana"/>
                <a:cs typeface="Verdana"/>
                <a:sym typeface="Verdana"/>
              </a:rPr>
              <a:t>26/08/2014</a:t>
            </a:r>
          </a:p>
        </p:txBody>
      </p:sp>
      <p:sp>
        <p:nvSpPr>
          <p:cNvPr id="178" name="Shape 178"/>
          <p:cNvSpPr txBox="1"/>
          <p:nvPr>
            <p:ph idx="12" type="sldNum"/>
          </p:nvPr>
        </p:nvSpPr>
        <p:spPr>
          <a:xfrm>
            <a:off y="6451885" x="389908"/>
            <a:ext cy="365125" cx="358775"/>
          </a:xfrm>
          <a:prstGeom prst="rect">
            <a:avLst/>
          </a:prstGeom>
          <a:noFill/>
          <a:ln>
            <a:noFill/>
          </a:ln>
        </p:spPr>
        <p:txBody>
          <a:bodyPr bIns="45700" rIns="91425" lIns="0" tIns="45700" anchor="ctr" anchorCtr="0">
            <a:spAutoFit/>
          </a:bodyPr>
          <a:lstStyle/>
          <a:p>
            <a:pPr algn="l" rtl="0" lvl="0" marR="0" indent="0" marL="0">
              <a:spcBef>
                <a:spcPts val="0"/>
              </a:spcBef>
              <a:spcAft>
                <a:spcPts val="0"/>
              </a:spcAft>
              <a:buSzPct val="25000"/>
              <a:buNone/>
            </a:pPr>
            <a:r>
              <a:rPr lang="id-ID"/>
              <a:t> </a:t>
            </a: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82" name="Shape 182"/>
        <p:cNvGrpSpPr/>
        <p:nvPr/>
      </p:nvGrpSpPr>
      <p:grpSpPr>
        <a:xfrm>
          <a:off y="0" x="0"/>
          <a:ext cy="0" cx="0"/>
          <a:chOff y="0" x="0"/>
          <a:chExt cy="0" cx="0"/>
        </a:xfrm>
      </p:grpSpPr>
      <p:sp>
        <p:nvSpPr>
          <p:cNvPr id="183" name="Shape 183"/>
          <p:cNvSpPr txBox="1"/>
          <p:nvPr>
            <p:ph type="title"/>
          </p:nvPr>
        </p:nvSpPr>
        <p:spPr>
          <a:xfrm>
            <a:off y="97214" x="3698542"/>
            <a:ext cy="1143000" cx="5121929"/>
          </a:xfrm>
          <a:prstGeom prst="rect">
            <a:avLst/>
          </a:prstGeom>
          <a:noFill/>
          <a:ln>
            <a:noFill/>
          </a:ln>
        </p:spPr>
        <p:txBody>
          <a:bodyPr bIns="45700" rIns="91425" lIns="91425" tIns="45700" anchor="ctr" anchorCtr="0">
            <a:spAutoFit/>
          </a:bodyPr>
          <a:lstStyle/>
          <a:p>
            <a:pPr algn="l" rtl="0" lvl="0" marR="0" indent="0" marL="0">
              <a:spcBef>
                <a:spcPts val="0"/>
              </a:spcBef>
              <a:spcAft>
                <a:spcPts val="0"/>
              </a:spcAft>
              <a:buSzPct val="25000"/>
              <a:buNone/>
            </a:pPr>
            <a:r>
              <a:rPr strike="noStrike" u="none" b="1" cap="none" baseline="0" sz="2000" lang="id-ID" i="0">
                <a:solidFill>
                  <a:schemeClr val="lt1"/>
                </a:solidFill>
                <a:latin typeface="Verdana"/>
                <a:ea typeface="Verdana"/>
                <a:cs typeface="Verdana"/>
                <a:sym typeface="Verdana"/>
              </a:rPr>
              <a:t>Why do I need to justify or give reasons for what I did? Isn’t it obvious? [2]</a:t>
            </a:r>
          </a:p>
        </p:txBody>
      </p:sp>
      <p:sp>
        <p:nvSpPr>
          <p:cNvPr id="184" name="Shape 184"/>
          <p:cNvSpPr txBox="1"/>
          <p:nvPr>
            <p:ph idx="1" type="body"/>
          </p:nvPr>
        </p:nvSpPr>
        <p:spPr>
          <a:xfrm>
            <a:off y="1600200" x="612647"/>
            <a:ext cy="4495800" cx="8153399"/>
          </a:xfrm>
          <a:prstGeom prst="rect">
            <a:avLst/>
          </a:prstGeom>
          <a:noFill/>
          <a:ln>
            <a:noFill/>
          </a:ln>
        </p:spPr>
        <p:txBody>
          <a:bodyPr bIns="45700" rIns="91425" lIns="91425" tIns="45700" anchor="t" anchorCtr="0">
            <a:spAutoFit/>
          </a:bodyPr>
          <a:lstStyle/>
          <a:p>
            <a:pPr algn="l" rtl="0" lvl="0" marR="0" indent="-346075" marL="346075">
              <a:spcBef>
                <a:spcPts val="0"/>
              </a:spcBef>
              <a:spcAft>
                <a:spcPts val="0"/>
              </a:spcAft>
              <a:buClr>
                <a:schemeClr val="dk1"/>
              </a:buClr>
              <a:buSzPct val="135000"/>
              <a:buFont typeface="Verdana"/>
              <a:buChar char="•"/>
            </a:pPr>
            <a:r>
              <a:rPr strike="noStrike" u="none" b="0" cap="none" baseline="0" sz="2400" lang="id-ID" i="0">
                <a:solidFill>
                  <a:schemeClr val="dk1"/>
                </a:solidFill>
                <a:latin typeface="Verdana"/>
                <a:ea typeface="Verdana"/>
                <a:cs typeface="Verdana"/>
                <a:sym typeface="Verdana"/>
              </a:rPr>
              <a:t>It may be obvious to you, but they are </a:t>
            </a:r>
            <a:r>
              <a:rPr strike="noStrike" u="sng" b="0" cap="none" baseline="0" sz="2400" lang="id-ID" i="0">
                <a:solidFill>
                  <a:schemeClr val="dk1"/>
                </a:solidFill>
                <a:latin typeface="Verdana"/>
                <a:ea typeface="Verdana"/>
                <a:cs typeface="Verdana"/>
                <a:sym typeface="Verdana"/>
              </a:rPr>
              <a:t>not always obvious</a:t>
            </a:r>
            <a:r>
              <a:rPr strike="noStrike" u="none" b="0" cap="none" baseline="0" sz="2400" lang="id-ID" i="0">
                <a:solidFill>
                  <a:schemeClr val="dk1"/>
                </a:solidFill>
                <a:latin typeface="Verdana"/>
                <a:ea typeface="Verdana"/>
                <a:cs typeface="Verdana"/>
                <a:sym typeface="Verdana"/>
              </a:rPr>
              <a:t> to your readers</a:t>
            </a:r>
          </a:p>
          <a:p>
            <a:pPr algn="l" rtl="0" lvl="0" marR="0" indent="-346075" marL="346075">
              <a:spcBef>
                <a:spcPts val="1800"/>
              </a:spcBef>
              <a:spcAft>
                <a:spcPts val="0"/>
              </a:spcAft>
              <a:buClr>
                <a:schemeClr val="dk1"/>
              </a:buClr>
              <a:buSzPct val="135000"/>
              <a:buFont typeface="Verdana"/>
              <a:buChar char="•"/>
            </a:pPr>
            <a:r>
              <a:rPr strike="noStrike" u="none" b="0" cap="none" baseline="0" sz="2400" lang="id-ID" i="0">
                <a:solidFill>
                  <a:schemeClr val="dk1"/>
                </a:solidFill>
                <a:latin typeface="Verdana"/>
                <a:ea typeface="Verdana"/>
                <a:cs typeface="Verdana"/>
                <a:sym typeface="Verdana"/>
              </a:rPr>
              <a:t>If you fail to provide justification for what you did, then </a:t>
            </a:r>
            <a:r>
              <a:rPr strike="noStrike" u="sng" b="0" cap="none" baseline="0" sz="2400" lang="id-ID" i="0">
                <a:solidFill>
                  <a:schemeClr val="dk1"/>
                </a:solidFill>
                <a:latin typeface="Verdana"/>
                <a:ea typeface="Verdana"/>
                <a:cs typeface="Verdana"/>
                <a:sym typeface="Verdana"/>
              </a:rPr>
              <a:t>the reader may not accept the validity of your choices</a:t>
            </a:r>
          </a:p>
          <a:p>
            <a:pPr algn="l" rtl="0" lvl="1" marR="0" indent="-187325" marL="593725">
              <a:spcBef>
                <a:spcPts val="800"/>
              </a:spcBef>
              <a:spcAft>
                <a:spcPts val="0"/>
              </a:spcAft>
              <a:buClr>
                <a:srgbClr val="595959"/>
              </a:buClr>
              <a:buSzPct val="100000"/>
              <a:buFont typeface="Verdana"/>
              <a:buChar char="–"/>
            </a:pPr>
            <a:r>
              <a:rPr strike="noStrike" u="none" b="0" cap="none" baseline="0" sz="2000" lang="id-ID" i="0">
                <a:solidFill>
                  <a:schemeClr val="dk1"/>
                </a:solidFill>
                <a:latin typeface="Verdana"/>
                <a:ea typeface="Verdana"/>
                <a:cs typeface="Verdana"/>
                <a:sym typeface="Verdana"/>
              </a:rPr>
              <a:t>Will  eventually affect the way they evaluate your work</a:t>
            </a:r>
          </a:p>
          <a:p>
            <a:pPr algn="l" rtl="0" lvl="0" marR="0" indent="-346075" marL="346075">
              <a:spcBef>
                <a:spcPts val="1800"/>
              </a:spcBef>
              <a:spcAft>
                <a:spcPts val="0"/>
              </a:spcAft>
              <a:buClr>
                <a:schemeClr val="dk1"/>
              </a:buClr>
              <a:buSzPct val="135000"/>
              <a:buFont typeface="Verdana"/>
              <a:buChar char="•"/>
            </a:pPr>
            <a:r>
              <a:rPr strike="noStrike" u="none" b="1" cap="none" baseline="0" sz="2400" lang="id-ID" i="0">
                <a:solidFill>
                  <a:schemeClr val="dk1"/>
                </a:solidFill>
                <a:latin typeface="Verdana"/>
                <a:ea typeface="Verdana"/>
                <a:cs typeface="Verdana"/>
                <a:sym typeface="Verdana"/>
              </a:rPr>
              <a:t>Frequent justification </a:t>
            </a:r>
            <a:r>
              <a:rPr strike="noStrike" u="sng" b="0" cap="none" baseline="0" sz="2400" lang="id-ID" i="0">
                <a:solidFill>
                  <a:schemeClr val="dk1"/>
                </a:solidFill>
                <a:latin typeface="Verdana"/>
                <a:ea typeface="Verdana"/>
                <a:cs typeface="Verdana"/>
                <a:sym typeface="Verdana"/>
              </a:rPr>
              <a:t>enables the reader to trust </a:t>
            </a:r>
            <a:r>
              <a:rPr strike="noStrike" u="none" b="0" cap="none" baseline="0" sz="2400" lang="id-ID" i="0">
                <a:solidFill>
                  <a:schemeClr val="dk1"/>
                </a:solidFill>
                <a:latin typeface="Verdana"/>
                <a:ea typeface="Verdana"/>
                <a:cs typeface="Verdana"/>
                <a:sym typeface="Verdana"/>
              </a:rPr>
              <a:t>the choices you made!!!</a:t>
            </a:r>
          </a:p>
        </p:txBody>
      </p:sp>
      <p:sp>
        <p:nvSpPr>
          <p:cNvPr id="185" name="Shape 185"/>
          <p:cNvSpPr txBox="1"/>
          <p:nvPr>
            <p:ph idx="10" type="dt"/>
          </p:nvPr>
        </p:nvSpPr>
        <p:spPr>
          <a:xfrm>
            <a:off y="6451885" x="810595"/>
            <a:ext cy="365125" cx="1643062"/>
          </a:xfrm>
          <a:prstGeom prst="rect">
            <a:avLst/>
          </a:prstGeom>
          <a:noFill/>
          <a:ln>
            <a:noFill/>
          </a:ln>
        </p:spPr>
        <p:txBody>
          <a:bodyPr bIns="45700" rIns="91425" lIns="0" tIns="45700" anchor="ctr" anchorCtr="0">
            <a:spAutoFit/>
          </a:bodyPr>
          <a:lstStyle/>
          <a:p>
            <a:pPr algn="l" rtl="0" lvl="0" marR="0" indent="0" marL="0">
              <a:spcBef>
                <a:spcPts val="0"/>
              </a:spcBef>
              <a:spcAft>
                <a:spcPts val="0"/>
              </a:spcAft>
              <a:buSzPct val="25000"/>
              <a:buNone/>
            </a:pPr>
            <a:r>
              <a:rPr strike="noStrike" u="none" b="0" cap="none" baseline="0" sz="1050" lang="id-ID" i="0">
                <a:solidFill>
                  <a:schemeClr val="lt1"/>
                </a:solidFill>
                <a:latin typeface="Verdana"/>
                <a:ea typeface="Verdana"/>
                <a:cs typeface="Verdana"/>
                <a:sym typeface="Verdana"/>
              </a:rPr>
              <a:t>26/08/2014</a:t>
            </a:r>
          </a:p>
        </p:txBody>
      </p:sp>
      <p:sp>
        <p:nvSpPr>
          <p:cNvPr id="186" name="Shape 186"/>
          <p:cNvSpPr txBox="1"/>
          <p:nvPr>
            <p:ph idx="12" type="sldNum"/>
          </p:nvPr>
        </p:nvSpPr>
        <p:spPr>
          <a:xfrm>
            <a:off y="6451885" x="389908"/>
            <a:ext cy="365125" cx="358775"/>
          </a:xfrm>
          <a:prstGeom prst="rect">
            <a:avLst/>
          </a:prstGeom>
          <a:noFill/>
          <a:ln>
            <a:noFill/>
          </a:ln>
        </p:spPr>
        <p:txBody>
          <a:bodyPr bIns="45700" rIns="91425" lIns="0" tIns="45700" anchor="ctr" anchorCtr="0">
            <a:spAutoFit/>
          </a:bodyPr>
          <a:lstStyle/>
          <a:p>
            <a:pPr algn="l" rtl="0" lvl="0" marR="0" indent="0" marL="0">
              <a:spcBef>
                <a:spcPts val="0"/>
              </a:spcBef>
              <a:spcAft>
                <a:spcPts val="0"/>
              </a:spcAft>
              <a:buSzPct val="25000"/>
              <a:buNone/>
            </a:pPr>
            <a:r>
              <a:rPr lang="id-ID"/>
              <a:t> </a:t>
            </a:r>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90" name="Shape 190"/>
        <p:cNvGrpSpPr/>
        <p:nvPr/>
      </p:nvGrpSpPr>
      <p:grpSpPr>
        <a:xfrm>
          <a:off y="0" x="0"/>
          <a:ext cy="0" cx="0"/>
          <a:chOff y="0" x="0"/>
          <a:chExt cy="0" cx="0"/>
        </a:xfrm>
      </p:grpSpPr>
      <p:sp>
        <p:nvSpPr>
          <p:cNvPr id="191" name="Shape 191"/>
          <p:cNvSpPr txBox="1"/>
          <p:nvPr>
            <p:ph type="title"/>
          </p:nvPr>
        </p:nvSpPr>
        <p:spPr>
          <a:xfrm>
            <a:off y="228600" x="3643951"/>
            <a:ext cy="990599" cx="5122095"/>
          </a:xfrm>
          <a:prstGeom prst="rect">
            <a:avLst/>
          </a:prstGeom>
          <a:noFill/>
          <a:ln>
            <a:noFill/>
          </a:ln>
        </p:spPr>
        <p:txBody>
          <a:bodyPr bIns="45700" rIns="91425" lIns="91425" tIns="45700" anchor="ctr" anchorCtr="0">
            <a:spAutoFit/>
          </a:bodyPr>
          <a:lstStyle/>
          <a:p>
            <a:pPr algn="l" rtl="0" lvl="0" marR="0" indent="0" marL="0">
              <a:spcBef>
                <a:spcPts val="0"/>
              </a:spcBef>
              <a:spcAft>
                <a:spcPts val="0"/>
              </a:spcAft>
              <a:buSzPct val="25000"/>
              <a:buNone/>
            </a:pPr>
            <a:r>
              <a:rPr strike="noStrike" u="none" b="1" cap="none" baseline="0" sz="2800" lang="id-ID" i="0">
                <a:solidFill>
                  <a:schemeClr val="lt1"/>
                </a:solidFill>
                <a:latin typeface="Verdana"/>
                <a:ea typeface="Verdana"/>
                <a:cs typeface="Verdana"/>
                <a:sym typeface="Verdana"/>
              </a:rPr>
              <a:t>Method: The model [1]</a:t>
            </a:r>
          </a:p>
        </p:txBody>
      </p:sp>
      <p:graphicFrame>
        <p:nvGraphicFramePr>
          <p:cNvPr id="192" name="Shape 192"/>
          <p:cNvGraphicFramePr/>
          <p:nvPr/>
        </p:nvGraphicFramePr>
        <p:xfrm>
          <a:off y="1219200" x="457200"/>
          <a:ext cy="3000000" cx="3000000"/>
        </p:xfrm>
        <a:graphic>
          <a:graphicData uri="http://schemas.openxmlformats.org/drawingml/2006/table">
            <a:tbl>
              <a:tblPr firstRow="1" bandRow="1">
                <a:noFill/>
                <a:tableStyleId>{5E97D00C-1552-4A4C-83B6-DF4EBE8679F6}</a:tableStyleId>
              </a:tblPr>
              <a:tblGrid>
                <a:gridCol w="586400"/>
                <a:gridCol w="7643200"/>
              </a:tblGrid>
              <a:tr h="2108475">
                <a:tc>
                  <a:txBody>
                    <a:bodyPr>
                      <a:spAutoFit/>
                    </a:bodyPr>
                    <a:lstStyle/>
                    <a:p>
                      <a:pPr algn="l" rtl="0" lvl="0" marR="0" indent="0" marL="0">
                        <a:spcBef>
                          <a:spcPts val="0"/>
                        </a:spcBef>
                        <a:buSzPct val="25000"/>
                        <a:buNone/>
                      </a:pPr>
                      <a:r>
                        <a:rPr strike="noStrike" u="none" b="0" cap="none" baseline="0" sz="1800" lang="id-ID">
                          <a:solidFill>
                            <a:schemeClr val="dk1"/>
                          </a:solidFill>
                        </a:rPr>
                        <a:t>1</a:t>
                      </a:r>
                    </a:p>
                  </a:txBody>
                  <a:tcPr marR="91450" marB="45725" marT="45725" marL="91450">
                    <a:solidFill>
                      <a:srgbClr val="E9EDF4"/>
                    </a:solidFill>
                  </a:tcPr>
                </a:tc>
                <a:tc>
                  <a:txBody>
                    <a:bodyPr>
                      <a:spAutoFit/>
                    </a:bodyPr>
                    <a:lstStyle/>
                    <a:p>
                      <a:pPr algn="l" rtl="0" lvl="0" marR="0" indent="0" marL="0">
                        <a:spcBef>
                          <a:spcPts val="0"/>
                        </a:spcBef>
                        <a:buSzPct val="25000"/>
                        <a:buNone/>
                      </a:pPr>
                      <a:r>
                        <a:rPr strike="noStrike" u="none" b="0" cap="none" baseline="0" sz="1800" lang="id-ID">
                          <a:solidFill>
                            <a:schemeClr val="dk1"/>
                          </a:solidFill>
                          <a:latin typeface="Verdana"/>
                          <a:ea typeface="Verdana"/>
                          <a:cs typeface="Verdana"/>
                          <a:sym typeface="Verdana"/>
                        </a:rPr>
                        <a:t>PROVIDE A GENERAL INTRODUCTION AND OVERVIEW OF THE MATERIALS/METHODS</a:t>
                      </a:r>
                    </a:p>
                    <a:p>
                      <a:pPr algn="l" rtl="0" lvl="0" marR="0" indent="0" marL="0">
                        <a:spcBef>
                          <a:spcPts val="0"/>
                        </a:spcBef>
                        <a:buNone/>
                      </a:pPr>
                      <a:r>
                        <a:t/>
                      </a:r>
                      <a:endParaRPr strike="noStrike" u="none" b="0" cap="none" baseline="0" sz="1800">
                        <a:solidFill>
                          <a:schemeClr val="dk1"/>
                        </a:solidFill>
                        <a:latin typeface="Verdana"/>
                        <a:ea typeface="Verdana"/>
                        <a:cs typeface="Verdana"/>
                        <a:sym typeface="Verdana"/>
                      </a:endParaRPr>
                    </a:p>
                    <a:p>
                      <a:pPr algn="l" rtl="0" lvl="0" marR="0" indent="0" marL="0">
                        <a:spcBef>
                          <a:spcPts val="0"/>
                        </a:spcBef>
                        <a:buSzPct val="25000"/>
                        <a:buNone/>
                      </a:pPr>
                      <a:r>
                        <a:rPr strike="noStrike" u="none" b="0" cap="none" baseline="0" sz="1800" lang="id-ID">
                          <a:solidFill>
                            <a:schemeClr val="dk1"/>
                          </a:solidFill>
                          <a:latin typeface="Verdana"/>
                          <a:ea typeface="Verdana"/>
                          <a:cs typeface="Verdana"/>
                          <a:sym typeface="Verdana"/>
                        </a:rPr>
                        <a:t>RESTATE THE PURPOSE OF THE WORK</a:t>
                      </a:r>
                    </a:p>
                    <a:p>
                      <a:pPr algn="l" rtl="0" lvl="0" marR="0" indent="0" marL="0">
                        <a:spcBef>
                          <a:spcPts val="0"/>
                        </a:spcBef>
                        <a:buNone/>
                      </a:pPr>
                      <a:r>
                        <a:t/>
                      </a:r>
                      <a:endParaRPr strike="noStrike" u="none" b="0" cap="none" baseline="0" sz="1800">
                        <a:solidFill>
                          <a:schemeClr val="dk1"/>
                        </a:solidFill>
                        <a:latin typeface="Verdana"/>
                        <a:ea typeface="Verdana"/>
                        <a:cs typeface="Verdana"/>
                        <a:sym typeface="Verdana"/>
                      </a:endParaRPr>
                    </a:p>
                    <a:p>
                      <a:pPr algn="l" rtl="0" lvl="0" marR="0" indent="0" marL="0">
                        <a:spcBef>
                          <a:spcPts val="0"/>
                        </a:spcBef>
                        <a:buSzPct val="25000"/>
                        <a:buNone/>
                      </a:pPr>
                      <a:r>
                        <a:rPr strike="noStrike" u="none" b="0" cap="none" baseline="0" sz="1800" lang="id-ID">
                          <a:solidFill>
                            <a:schemeClr val="dk1"/>
                          </a:solidFill>
                          <a:latin typeface="Verdana"/>
                          <a:ea typeface="Verdana"/>
                          <a:cs typeface="Verdana"/>
                          <a:sym typeface="Verdana"/>
                        </a:rPr>
                        <a:t>GIVE THE SOURCE OF MATERIALS/EQUIPMENT USED</a:t>
                      </a:r>
                    </a:p>
                    <a:p>
                      <a:pPr algn="l" rtl="0" lvl="0" marR="0" indent="0" marL="0">
                        <a:spcBef>
                          <a:spcPts val="0"/>
                        </a:spcBef>
                        <a:buNone/>
                      </a:pPr>
                      <a:r>
                        <a:t/>
                      </a:r>
                      <a:endParaRPr strike="noStrike" u="none" b="0" cap="none" baseline="0" sz="1800">
                        <a:solidFill>
                          <a:schemeClr val="dk1"/>
                        </a:solidFill>
                        <a:latin typeface="Verdana"/>
                        <a:ea typeface="Verdana"/>
                        <a:cs typeface="Verdana"/>
                        <a:sym typeface="Verdana"/>
                      </a:endParaRPr>
                    </a:p>
                    <a:p>
                      <a:pPr algn="l" rtl="0" lvl="0" marR="0" indent="0" marL="0">
                        <a:spcBef>
                          <a:spcPts val="0"/>
                        </a:spcBef>
                        <a:buSzPct val="25000"/>
                        <a:buNone/>
                      </a:pPr>
                      <a:r>
                        <a:rPr strike="noStrike" u="none" b="0" cap="none" baseline="0" sz="1800" lang="id-ID">
                          <a:solidFill>
                            <a:schemeClr val="dk1"/>
                          </a:solidFill>
                          <a:latin typeface="Verdana"/>
                          <a:ea typeface="Verdana"/>
                          <a:cs typeface="Verdana"/>
                          <a:sym typeface="Verdana"/>
                        </a:rPr>
                        <a:t>SUPPLY ESSENTIAL BACKGROUND INFORMATION</a:t>
                      </a:r>
                    </a:p>
                  </a:txBody>
                  <a:tcPr marR="91450" marB="45725" marT="45725" marL="91450">
                    <a:solidFill>
                      <a:srgbClr val="E9EDF4"/>
                    </a:solidFill>
                  </a:tcPr>
                </a:tc>
              </a:tr>
              <a:tr h="1855450">
                <a:tc>
                  <a:txBody>
                    <a:bodyPr>
                      <a:spAutoFit/>
                    </a:bodyPr>
                    <a:lstStyle/>
                    <a:p>
                      <a:pPr algn="l" rtl="0" lvl="0" marR="0" indent="0" marL="0">
                        <a:spcBef>
                          <a:spcPts val="0"/>
                        </a:spcBef>
                        <a:buSzPct val="25000"/>
                        <a:buNone/>
                      </a:pPr>
                      <a:r>
                        <a:rPr strike="noStrike" u="none" b="0" cap="none" baseline="0" sz="1800" lang="id-ID">
                          <a:solidFill>
                            <a:schemeClr val="dk1"/>
                          </a:solidFill>
                        </a:rPr>
                        <a:t>2</a:t>
                      </a:r>
                    </a:p>
                  </a:txBody>
                  <a:tcPr marR="91450" marB="45725" marT="45725" marL="91450"/>
                </a:tc>
                <a:tc>
                  <a:txBody>
                    <a:bodyPr>
                      <a:spAutoFit/>
                    </a:bodyPr>
                    <a:lstStyle/>
                    <a:p>
                      <a:pPr algn="l" rtl="0" lvl="0" marR="0" indent="0" marL="0">
                        <a:spcBef>
                          <a:spcPts val="0"/>
                        </a:spcBef>
                        <a:buSzPct val="25000"/>
                        <a:buNone/>
                      </a:pPr>
                      <a:r>
                        <a:rPr strike="noStrike" u="none" b="0" cap="none" baseline="0" sz="1800" lang="id-ID">
                          <a:solidFill>
                            <a:schemeClr val="dk1"/>
                          </a:solidFill>
                        </a:rPr>
                        <a:t>PROVIDE SPECIFIC AND PRECISE DETAILS ABOUT MATERIALS AND METHODS (i.e. quantities, temperatures, duration, sequence, conditions, locations, sizes)</a:t>
                      </a:r>
                    </a:p>
                    <a:p>
                      <a:pPr algn="l" rtl="0" lvl="0" marR="0" indent="0" marL="0">
                        <a:spcBef>
                          <a:spcPts val="0"/>
                        </a:spcBef>
                        <a:buSzPct val="25000"/>
                        <a:buNone/>
                      </a:pPr>
                      <a:r>
                        <a:rPr strike="noStrike" u="none" b="0" cap="none" baseline="0" sz="1800" lang="id-ID">
                          <a:solidFill>
                            <a:schemeClr val="dk1"/>
                          </a:solidFill>
                        </a:rPr>
                        <a:t>JUSTIFY CHOICES MADE</a:t>
                      </a:r>
                    </a:p>
                    <a:p>
                      <a:pPr algn="l" rtl="0" lvl="0" marR="0" indent="0" marL="0">
                        <a:spcBef>
                          <a:spcPts val="0"/>
                        </a:spcBef>
                        <a:buNone/>
                      </a:pPr>
                      <a:r>
                        <a:t/>
                      </a:r>
                      <a:endParaRPr strike="noStrike" u="none" b="0" cap="none" baseline="0" sz="1800">
                        <a:solidFill>
                          <a:schemeClr val="dk1"/>
                        </a:solidFill>
                      </a:endParaRPr>
                    </a:p>
                    <a:p>
                      <a:pPr algn="l" rtl="0" lvl="0" marR="0" indent="0" marL="0">
                        <a:spcBef>
                          <a:spcPts val="0"/>
                        </a:spcBef>
                        <a:buSzPct val="25000"/>
                        <a:buNone/>
                      </a:pPr>
                      <a:r>
                        <a:rPr strike="noStrike" u="none" b="0" cap="none" baseline="0" sz="1800" lang="id-ID">
                          <a:solidFill>
                            <a:schemeClr val="dk1"/>
                          </a:solidFill>
                        </a:rPr>
                        <a:t>INDICATE THAT APPROPRIATE CARE WAS TAKEN</a:t>
                      </a:r>
                    </a:p>
                  </a:txBody>
                  <a:tcPr marR="91450" marB="45725" marT="45725" marL="91450"/>
                </a:tc>
              </a:tr>
              <a:tr h="342050">
                <a:tc>
                  <a:txBody>
                    <a:bodyPr>
                      <a:spAutoFit/>
                    </a:bodyPr>
                    <a:lstStyle/>
                    <a:p>
                      <a:pPr algn="l" rtl="0" lvl="0" marR="0" indent="0" marL="0">
                        <a:spcBef>
                          <a:spcPts val="0"/>
                        </a:spcBef>
                        <a:buSzPct val="25000"/>
                        <a:buNone/>
                      </a:pPr>
                      <a:r>
                        <a:rPr strike="noStrike" u="none" b="0" cap="none" baseline="0" sz="1800" lang="id-ID">
                          <a:solidFill>
                            <a:schemeClr val="dk1"/>
                          </a:solidFill>
                        </a:rPr>
                        <a:t>3</a:t>
                      </a:r>
                    </a:p>
                  </a:txBody>
                  <a:tcPr marR="91450" marB="45725" marT="45725" marL="91450"/>
                </a:tc>
                <a:tc>
                  <a:txBody>
                    <a:bodyPr>
                      <a:spAutoFit/>
                    </a:bodyPr>
                    <a:lstStyle/>
                    <a:p>
                      <a:pPr algn="l" rtl="0" lvl="0" marR="0" indent="0" marL="0">
                        <a:spcBef>
                          <a:spcPts val="0"/>
                        </a:spcBef>
                        <a:buSzPct val="25000"/>
                        <a:buNone/>
                      </a:pPr>
                      <a:r>
                        <a:rPr strike="noStrike" u="none" b="0" cap="none" baseline="0" sz="1800" lang="id-ID">
                          <a:solidFill>
                            <a:schemeClr val="dk1"/>
                          </a:solidFill>
                        </a:rPr>
                        <a:t>RELATE MATERIALS/METHODS TO OTHER STUDIES</a:t>
                      </a:r>
                    </a:p>
                  </a:txBody>
                  <a:tcPr marR="91450" marB="45725" marT="45725" marL="91450"/>
                </a:tc>
              </a:tr>
              <a:tr h="342050">
                <a:tc>
                  <a:txBody>
                    <a:bodyPr>
                      <a:spAutoFit/>
                    </a:bodyPr>
                    <a:lstStyle/>
                    <a:p>
                      <a:pPr algn="l" rtl="0" lvl="0" marR="0" indent="0" marL="0">
                        <a:spcBef>
                          <a:spcPts val="0"/>
                        </a:spcBef>
                        <a:buSzPct val="25000"/>
                        <a:buNone/>
                      </a:pPr>
                      <a:r>
                        <a:rPr strike="noStrike" u="none" b="0" cap="none" baseline="0" sz="1800" lang="id-ID">
                          <a:solidFill>
                            <a:schemeClr val="dk1"/>
                          </a:solidFill>
                        </a:rPr>
                        <a:t>4</a:t>
                      </a:r>
                    </a:p>
                  </a:txBody>
                  <a:tcPr marR="91450" marB="45725" marT="45725" marL="91450"/>
                </a:tc>
                <a:tc>
                  <a:txBody>
                    <a:bodyPr>
                      <a:spAutoFit/>
                    </a:bodyPr>
                    <a:lstStyle/>
                    <a:p>
                      <a:pPr algn="l" rtl="0" lvl="0" marR="0" indent="0" marL="0">
                        <a:spcBef>
                          <a:spcPts val="0"/>
                        </a:spcBef>
                        <a:buSzPct val="25000"/>
                        <a:buNone/>
                      </a:pPr>
                      <a:r>
                        <a:rPr strike="noStrike" u="none" b="0" cap="none" baseline="0" sz="1800" lang="id-ID">
                          <a:solidFill>
                            <a:schemeClr val="dk1"/>
                          </a:solidFill>
                        </a:rPr>
                        <a:t>INDICATE WHERE PROBLEMS OCCURRED</a:t>
                      </a:r>
                    </a:p>
                  </a:txBody>
                  <a:tcPr marR="91450" marB="45725" marT="45725" marL="91450"/>
                </a:tc>
              </a:tr>
            </a:tbl>
          </a:graphicData>
        </a:graphic>
      </p:graphicFrame>
      <p:sp>
        <p:nvSpPr>
          <p:cNvPr id="193" name="Shape 193"/>
          <p:cNvSpPr txBox="1"/>
          <p:nvPr>
            <p:ph idx="10" type="dt"/>
          </p:nvPr>
        </p:nvSpPr>
        <p:spPr>
          <a:xfrm>
            <a:off y="6451885" x="810595"/>
            <a:ext cy="365125" cx="1643062"/>
          </a:xfrm>
          <a:prstGeom prst="rect">
            <a:avLst/>
          </a:prstGeom>
          <a:noFill/>
          <a:ln>
            <a:noFill/>
          </a:ln>
        </p:spPr>
        <p:txBody>
          <a:bodyPr bIns="45700" rIns="91425" lIns="0" tIns="45700" anchor="ctr" anchorCtr="0">
            <a:spAutoFit/>
          </a:bodyPr>
          <a:lstStyle/>
          <a:p>
            <a:pPr algn="l" rtl="0" lvl="0" marR="0" indent="0" marL="0">
              <a:spcBef>
                <a:spcPts val="0"/>
              </a:spcBef>
              <a:spcAft>
                <a:spcPts val="0"/>
              </a:spcAft>
              <a:buSzPct val="25000"/>
              <a:buNone/>
            </a:pPr>
            <a:r>
              <a:rPr strike="noStrike" u="none" b="0" cap="none" baseline="0" sz="1050" lang="id-ID" i="0">
                <a:solidFill>
                  <a:schemeClr val="lt1"/>
                </a:solidFill>
                <a:latin typeface="Verdana"/>
                <a:ea typeface="Verdana"/>
                <a:cs typeface="Verdana"/>
                <a:sym typeface="Verdana"/>
              </a:rPr>
              <a:t>26/08/2014</a:t>
            </a:r>
          </a:p>
        </p:txBody>
      </p:sp>
      <p:sp>
        <p:nvSpPr>
          <p:cNvPr id="194" name="Shape 194"/>
          <p:cNvSpPr txBox="1"/>
          <p:nvPr>
            <p:ph idx="12" type="sldNum"/>
          </p:nvPr>
        </p:nvSpPr>
        <p:spPr>
          <a:xfrm>
            <a:off y="6451885" x="389908"/>
            <a:ext cy="365125" cx="358775"/>
          </a:xfrm>
          <a:prstGeom prst="rect">
            <a:avLst/>
          </a:prstGeom>
          <a:noFill/>
          <a:ln>
            <a:noFill/>
          </a:ln>
        </p:spPr>
        <p:txBody>
          <a:bodyPr bIns="45700" rIns="91425" lIns="0" tIns="45700" anchor="ctr" anchorCtr="0">
            <a:spAutoFit/>
          </a:bodyPr>
          <a:lstStyle/>
          <a:p>
            <a:pPr algn="l" rtl="0" lvl="0" marR="0" indent="0" marL="0">
              <a:spcBef>
                <a:spcPts val="0"/>
              </a:spcBef>
              <a:spcAft>
                <a:spcPts val="0"/>
              </a:spcAft>
              <a:buSzPct val="25000"/>
              <a:buNone/>
            </a:pPr>
            <a:r>
              <a:rPr lang="id-ID"/>
              <a:t> </a:t>
            </a:r>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98" name="Shape 198"/>
        <p:cNvGrpSpPr/>
        <p:nvPr/>
      </p:nvGrpSpPr>
      <p:grpSpPr>
        <a:xfrm>
          <a:off y="0" x="0"/>
          <a:ext cy="0" cx="0"/>
          <a:chOff y="0" x="0"/>
          <a:chExt cy="0" cx="0"/>
        </a:xfrm>
      </p:grpSpPr>
      <p:sp>
        <p:nvSpPr>
          <p:cNvPr id="199" name="Shape 199"/>
          <p:cNvSpPr txBox="1"/>
          <p:nvPr>
            <p:ph type="title"/>
          </p:nvPr>
        </p:nvSpPr>
        <p:spPr>
          <a:xfrm>
            <a:off y="228600" x="3616655"/>
            <a:ext cy="990599" cx="5149391"/>
          </a:xfrm>
          <a:prstGeom prst="rect">
            <a:avLst/>
          </a:prstGeom>
          <a:noFill/>
          <a:ln>
            <a:noFill/>
          </a:ln>
        </p:spPr>
        <p:txBody>
          <a:bodyPr bIns="45700" rIns="91425" lIns="91425" tIns="45700" anchor="ctr" anchorCtr="0">
            <a:spAutoFit/>
          </a:bodyPr>
          <a:lstStyle/>
          <a:p>
            <a:pPr algn="l" rtl="0" lvl="0" marR="0" indent="0" marL="0">
              <a:spcBef>
                <a:spcPts val="0"/>
              </a:spcBef>
              <a:spcAft>
                <a:spcPts val="0"/>
              </a:spcAft>
              <a:buSzPct val="25000"/>
              <a:buNone/>
            </a:pPr>
            <a:r>
              <a:rPr strike="noStrike" u="none" b="1" cap="none" baseline="0" sz="2800" lang="id-ID" i="0">
                <a:solidFill>
                  <a:schemeClr val="lt1"/>
                </a:solidFill>
                <a:latin typeface="Verdana"/>
                <a:ea typeface="Verdana"/>
                <a:cs typeface="Verdana"/>
                <a:sym typeface="Verdana"/>
              </a:rPr>
              <a:t>Results [2]</a:t>
            </a:r>
          </a:p>
        </p:txBody>
      </p:sp>
      <p:sp>
        <p:nvSpPr>
          <p:cNvPr id="200" name="Shape 200"/>
          <p:cNvSpPr txBox="1"/>
          <p:nvPr>
            <p:ph idx="1" type="body"/>
          </p:nvPr>
        </p:nvSpPr>
        <p:spPr>
          <a:xfrm>
            <a:off y="1600200" x="612647"/>
            <a:ext cy="4495800" cx="8153399"/>
          </a:xfrm>
          <a:prstGeom prst="rect">
            <a:avLst/>
          </a:prstGeom>
          <a:noFill/>
          <a:ln>
            <a:noFill/>
          </a:ln>
        </p:spPr>
        <p:txBody>
          <a:bodyPr bIns="45700" rIns="91425" lIns="91425" tIns="45700" anchor="t" anchorCtr="0">
            <a:spAutoFit/>
          </a:bodyPr>
          <a:lstStyle/>
          <a:p>
            <a:pPr algn="l" rtl="0" lvl="0" marR="0" indent="-346075" marL="346075">
              <a:spcBef>
                <a:spcPts val="0"/>
              </a:spcBef>
              <a:spcAft>
                <a:spcPts val="0"/>
              </a:spcAft>
              <a:buClr>
                <a:schemeClr val="dk1"/>
              </a:buClr>
              <a:buSzPct val="135000"/>
              <a:buFont typeface="Verdana"/>
              <a:buChar char="•"/>
            </a:pPr>
            <a:r>
              <a:rPr strike="noStrike" u="none" b="0" cap="none" baseline="0" sz="2400" lang="id-ID" i="0">
                <a:solidFill>
                  <a:schemeClr val="dk1"/>
                </a:solidFill>
                <a:latin typeface="Verdana"/>
                <a:ea typeface="Verdana"/>
                <a:cs typeface="Verdana"/>
                <a:sym typeface="Verdana"/>
              </a:rPr>
              <a:t>It may be in a separate section (‘Results’) or integrated with the Discussion section (as ‘Results and Discussion’)</a:t>
            </a:r>
          </a:p>
          <a:p>
            <a:pPr algn="l" rtl="0" lvl="1" marR="0" indent="-187325" marL="593725">
              <a:spcBef>
                <a:spcPts val="800"/>
              </a:spcBef>
              <a:spcAft>
                <a:spcPts val="0"/>
              </a:spcAft>
              <a:buClr>
                <a:srgbClr val="595959"/>
              </a:buClr>
              <a:buSzPct val="100000"/>
              <a:buFont typeface="Verdana"/>
              <a:buChar char="–"/>
            </a:pPr>
            <a:r>
              <a:rPr strike="noStrike" u="none" b="0" cap="none" baseline="0" sz="2000" lang="id-ID" i="0">
                <a:solidFill>
                  <a:schemeClr val="dk1"/>
                </a:solidFill>
                <a:latin typeface="Verdana"/>
                <a:ea typeface="Verdana"/>
                <a:cs typeface="Verdana"/>
                <a:sym typeface="Verdana"/>
              </a:rPr>
              <a:t>Following slides are based on the Results as a separate section</a:t>
            </a:r>
          </a:p>
          <a:p>
            <a:pPr algn="l" rtl="0" lvl="0" marR="0" indent="-346075" marL="346075">
              <a:spcBef>
                <a:spcPts val="1800"/>
              </a:spcBef>
              <a:spcAft>
                <a:spcPts val="0"/>
              </a:spcAft>
              <a:buClr>
                <a:schemeClr val="dk1"/>
              </a:buClr>
              <a:buSzPct val="135000"/>
              <a:buFont typeface="Verdana"/>
              <a:buChar char="•"/>
            </a:pPr>
            <a:r>
              <a:rPr strike="noStrike" u="none" b="0" cap="none" baseline="0" sz="2400" lang="id-ID" i="0">
                <a:solidFill>
                  <a:schemeClr val="dk1"/>
                </a:solidFill>
                <a:latin typeface="Verdana"/>
                <a:ea typeface="Verdana"/>
                <a:cs typeface="Verdana"/>
                <a:sym typeface="Verdana"/>
              </a:rPr>
              <a:t>The standard is to present results with little or no interpretation or discussion</a:t>
            </a:r>
          </a:p>
          <a:p>
            <a:pPr algn="l" rtl="0" lvl="1" marR="0" indent="-187325" marL="593725">
              <a:spcBef>
                <a:spcPts val="800"/>
              </a:spcBef>
              <a:spcAft>
                <a:spcPts val="0"/>
              </a:spcAft>
              <a:buClr>
                <a:srgbClr val="595959"/>
              </a:buClr>
              <a:buSzPct val="100000"/>
              <a:buFont typeface="Verdana"/>
              <a:buChar char="–"/>
            </a:pPr>
            <a:r>
              <a:rPr strike="noStrike" u="none" b="0" cap="none" baseline="0" sz="2000" lang="id-ID" i="0">
                <a:solidFill>
                  <a:schemeClr val="dk1"/>
                </a:solidFill>
                <a:latin typeface="Verdana"/>
                <a:ea typeface="Verdana"/>
                <a:cs typeface="Verdana"/>
                <a:sym typeface="Verdana"/>
              </a:rPr>
              <a:t>The author must ‘show not tell’ the results (will be explained later)</a:t>
            </a:r>
          </a:p>
          <a:p>
            <a:pPr algn="l" rtl="0" lvl="0" marR="0" indent="-140334" marL="346075">
              <a:spcBef>
                <a:spcPts val="1800"/>
              </a:spcBef>
              <a:spcAft>
                <a:spcPts val="0"/>
              </a:spcAft>
              <a:buClr>
                <a:schemeClr val="dk1"/>
              </a:buClr>
              <a:buFont typeface="Verdana"/>
              <a:buNone/>
            </a:pPr>
            <a:r>
              <a:t/>
            </a:r>
            <a:endParaRPr strike="noStrike" u="none" b="0" cap="none" baseline="0" sz="2400" i="0">
              <a:solidFill>
                <a:schemeClr val="dk1"/>
              </a:solidFill>
              <a:latin typeface="Verdana"/>
              <a:ea typeface="Verdana"/>
              <a:cs typeface="Verdana"/>
              <a:sym typeface="Verdana"/>
            </a:endParaRPr>
          </a:p>
        </p:txBody>
      </p:sp>
      <p:sp>
        <p:nvSpPr>
          <p:cNvPr id="201" name="Shape 201"/>
          <p:cNvSpPr txBox="1"/>
          <p:nvPr>
            <p:ph idx="10" type="dt"/>
          </p:nvPr>
        </p:nvSpPr>
        <p:spPr>
          <a:xfrm>
            <a:off y="6451885" x="810595"/>
            <a:ext cy="365125" cx="1643062"/>
          </a:xfrm>
          <a:prstGeom prst="rect">
            <a:avLst/>
          </a:prstGeom>
          <a:noFill/>
          <a:ln>
            <a:noFill/>
          </a:ln>
        </p:spPr>
        <p:txBody>
          <a:bodyPr bIns="45700" rIns="91425" lIns="0" tIns="45700" anchor="ctr" anchorCtr="0">
            <a:spAutoFit/>
          </a:bodyPr>
          <a:lstStyle/>
          <a:p>
            <a:pPr algn="l" rtl="0" lvl="0" marR="0" indent="0" marL="0">
              <a:spcBef>
                <a:spcPts val="0"/>
              </a:spcBef>
              <a:spcAft>
                <a:spcPts val="0"/>
              </a:spcAft>
              <a:buSzPct val="25000"/>
              <a:buNone/>
            </a:pPr>
            <a:r>
              <a:rPr strike="noStrike" u="none" b="0" cap="none" baseline="0" sz="1050" lang="id-ID" i="0">
                <a:solidFill>
                  <a:schemeClr val="lt1"/>
                </a:solidFill>
                <a:latin typeface="Verdana"/>
                <a:ea typeface="Verdana"/>
                <a:cs typeface="Verdana"/>
                <a:sym typeface="Verdana"/>
              </a:rPr>
              <a:t>26/08/2014</a:t>
            </a:r>
          </a:p>
        </p:txBody>
      </p:sp>
      <p:sp>
        <p:nvSpPr>
          <p:cNvPr id="202" name="Shape 202"/>
          <p:cNvSpPr txBox="1"/>
          <p:nvPr>
            <p:ph idx="12" type="sldNum"/>
          </p:nvPr>
        </p:nvSpPr>
        <p:spPr>
          <a:xfrm>
            <a:off y="6451885" x="389908"/>
            <a:ext cy="365125" cx="358775"/>
          </a:xfrm>
          <a:prstGeom prst="rect">
            <a:avLst/>
          </a:prstGeom>
          <a:noFill/>
          <a:ln>
            <a:noFill/>
          </a:ln>
        </p:spPr>
        <p:txBody>
          <a:bodyPr bIns="45700" rIns="91425" lIns="0" tIns="45700" anchor="ctr" anchorCtr="0">
            <a:spAutoFit/>
          </a:bodyPr>
          <a:lstStyle/>
          <a:p>
            <a:pPr algn="l" rtl="0" lvl="0" marR="0" indent="0" marL="0">
              <a:spcBef>
                <a:spcPts val="0"/>
              </a:spcBef>
              <a:spcAft>
                <a:spcPts val="0"/>
              </a:spcAft>
              <a:buSzPct val="25000"/>
              <a:buNone/>
            </a:pPr>
            <a:r>
              <a:rPr lang="id-ID"/>
              <a:t> </a:t>
            </a:r>
          </a:p>
        </p:txBody>
      </p: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06" name="Shape 206"/>
        <p:cNvGrpSpPr/>
        <p:nvPr/>
      </p:nvGrpSpPr>
      <p:grpSpPr>
        <a:xfrm>
          <a:off y="0" x="0"/>
          <a:ext cy="0" cx="0"/>
          <a:chOff y="0" x="0"/>
          <a:chExt cy="0" cx="0"/>
        </a:xfrm>
      </p:grpSpPr>
      <p:sp>
        <p:nvSpPr>
          <p:cNvPr id="207" name="Shape 207"/>
          <p:cNvSpPr txBox="1"/>
          <p:nvPr>
            <p:ph type="title"/>
          </p:nvPr>
        </p:nvSpPr>
        <p:spPr>
          <a:xfrm>
            <a:off y="228600" x="3657600"/>
            <a:ext cy="990599" cx="5108448"/>
          </a:xfrm>
          <a:prstGeom prst="rect">
            <a:avLst/>
          </a:prstGeom>
          <a:noFill/>
          <a:ln>
            <a:noFill/>
          </a:ln>
        </p:spPr>
        <p:txBody>
          <a:bodyPr bIns="45700" rIns="91425" lIns="91425" tIns="45700" anchor="ctr" anchorCtr="0">
            <a:spAutoFit/>
          </a:bodyPr>
          <a:lstStyle/>
          <a:p>
            <a:pPr algn="l" rtl="0" lvl="0" marR="0" indent="0" marL="0">
              <a:spcBef>
                <a:spcPts val="0"/>
              </a:spcBef>
              <a:spcAft>
                <a:spcPts val="0"/>
              </a:spcAft>
              <a:buSzPct val="25000"/>
              <a:buNone/>
            </a:pPr>
            <a:r>
              <a:rPr strike="noStrike" u="none" b="1" cap="none" baseline="0" sz="2800" lang="id-ID" i="0">
                <a:solidFill>
                  <a:schemeClr val="lt1"/>
                </a:solidFill>
                <a:latin typeface="Verdana"/>
                <a:ea typeface="Verdana"/>
                <a:cs typeface="Verdana"/>
                <a:sym typeface="Verdana"/>
              </a:rPr>
              <a:t>Results [2]</a:t>
            </a:r>
          </a:p>
        </p:txBody>
      </p:sp>
      <p:sp>
        <p:nvSpPr>
          <p:cNvPr id="208" name="Shape 208"/>
          <p:cNvSpPr txBox="1"/>
          <p:nvPr>
            <p:ph idx="1" type="body"/>
          </p:nvPr>
        </p:nvSpPr>
        <p:spPr>
          <a:xfrm>
            <a:off y="1600200" x="612647"/>
            <a:ext cy="4495800" cx="8153399"/>
          </a:xfrm>
          <a:prstGeom prst="rect">
            <a:avLst/>
          </a:prstGeom>
          <a:noFill/>
          <a:ln>
            <a:noFill/>
          </a:ln>
        </p:spPr>
        <p:txBody>
          <a:bodyPr bIns="45700" rIns="91425" lIns="91425" tIns="45700" anchor="t" anchorCtr="0">
            <a:spAutoFit/>
          </a:bodyPr>
          <a:lstStyle/>
          <a:p>
            <a:pPr algn="l" rtl="0" lvl="0" marR="0" indent="-346075" marL="346075">
              <a:spcBef>
                <a:spcPts val="0"/>
              </a:spcBef>
              <a:spcAft>
                <a:spcPts val="0"/>
              </a:spcAft>
              <a:buClr>
                <a:schemeClr val="dk1"/>
              </a:buClr>
              <a:buSzPct val="135000"/>
              <a:buFont typeface="Verdana"/>
              <a:buChar char="•"/>
            </a:pPr>
            <a:r>
              <a:rPr strike="noStrike" u="none" b="0" cap="none" baseline="0" sz="2200" lang="id-ID" i="0">
                <a:solidFill>
                  <a:schemeClr val="dk1"/>
                </a:solidFill>
                <a:latin typeface="Verdana"/>
                <a:ea typeface="Verdana"/>
                <a:cs typeface="Verdana"/>
                <a:sym typeface="Verdana"/>
              </a:rPr>
              <a:t>Decide what results are representative</a:t>
            </a:r>
          </a:p>
          <a:p>
            <a:pPr algn="l" rtl="0" lvl="0" marR="0" indent="-346075" marL="346075">
              <a:spcBef>
                <a:spcPts val="1800"/>
              </a:spcBef>
              <a:spcAft>
                <a:spcPts val="0"/>
              </a:spcAft>
              <a:buClr>
                <a:schemeClr val="dk1"/>
              </a:buClr>
              <a:buSzPct val="135000"/>
              <a:buFont typeface="Verdana"/>
              <a:buChar char="•"/>
            </a:pPr>
            <a:r>
              <a:rPr strike="noStrike" u="none" b="0" cap="none" baseline="0" sz="2200" lang="id-ID" i="0">
                <a:solidFill>
                  <a:schemeClr val="dk1"/>
                </a:solidFill>
                <a:latin typeface="Verdana"/>
                <a:ea typeface="Verdana"/>
                <a:cs typeface="Verdana"/>
                <a:sym typeface="Verdana"/>
              </a:rPr>
              <a:t>Organize them in a sequence that </a:t>
            </a:r>
            <a:r>
              <a:rPr strike="noStrike" u="sng" b="0" cap="none" baseline="0" sz="2200" lang="id-ID" i="0">
                <a:solidFill>
                  <a:schemeClr val="dk1"/>
                </a:solidFill>
                <a:latin typeface="Verdana"/>
                <a:ea typeface="Verdana"/>
                <a:cs typeface="Verdana"/>
                <a:sym typeface="Verdana"/>
              </a:rPr>
              <a:t>highlights the answers</a:t>
            </a:r>
            <a:r>
              <a:rPr strike="noStrike" u="none" b="0" cap="none" baseline="0" sz="2200" lang="id-ID" i="0">
                <a:solidFill>
                  <a:schemeClr val="dk1"/>
                </a:solidFill>
                <a:latin typeface="Verdana"/>
                <a:ea typeface="Verdana"/>
                <a:cs typeface="Verdana"/>
                <a:sym typeface="Verdana"/>
              </a:rPr>
              <a:t> to the aims, hypotheses or questions</a:t>
            </a:r>
          </a:p>
          <a:p>
            <a:pPr algn="l" rtl="0" lvl="0" marR="0" indent="-346075" marL="346075">
              <a:spcBef>
                <a:spcPts val="1800"/>
              </a:spcBef>
              <a:spcAft>
                <a:spcPts val="0"/>
              </a:spcAft>
              <a:buClr>
                <a:schemeClr val="dk1"/>
              </a:buClr>
              <a:buSzPct val="135000"/>
              <a:buFont typeface="Verdana"/>
              <a:buChar char="•"/>
            </a:pPr>
            <a:r>
              <a:rPr strike="noStrike" u="none" b="0" cap="none" baseline="0" sz="2200" lang="id-ID" i="0">
                <a:solidFill>
                  <a:schemeClr val="dk1"/>
                </a:solidFill>
                <a:latin typeface="Verdana"/>
                <a:ea typeface="Verdana"/>
                <a:cs typeface="Verdana"/>
                <a:sym typeface="Verdana"/>
              </a:rPr>
              <a:t>Involve the use of figures and tables, </a:t>
            </a:r>
          </a:p>
          <a:p>
            <a:pPr algn="l" rtl="0" lvl="1" marR="0" indent="-187325" marL="593725">
              <a:spcBef>
                <a:spcPts val="800"/>
              </a:spcBef>
              <a:spcAft>
                <a:spcPts val="0"/>
              </a:spcAft>
              <a:buClr>
                <a:srgbClr val="595959"/>
              </a:buClr>
              <a:buSzPct val="97368"/>
              <a:buFont typeface="Verdana"/>
              <a:buChar char="–"/>
            </a:pPr>
            <a:r>
              <a:rPr strike="noStrike" u="none" b="0" cap="none" baseline="0" sz="1850" lang="id-ID" i="0">
                <a:solidFill>
                  <a:schemeClr val="dk1"/>
                </a:solidFill>
                <a:latin typeface="Verdana"/>
                <a:ea typeface="Verdana"/>
                <a:cs typeface="Verdana"/>
                <a:sym typeface="Verdana"/>
              </a:rPr>
              <a:t>commented on in the text {‘</a:t>
            </a:r>
            <a:r>
              <a:rPr strike="noStrike" u="none" b="1" cap="none" baseline="0" sz="1850" lang="id-ID" i="0">
                <a:solidFill>
                  <a:schemeClr val="dk1"/>
                </a:solidFill>
                <a:latin typeface="Verdana"/>
                <a:ea typeface="Verdana"/>
                <a:cs typeface="Verdana"/>
                <a:sym typeface="Verdana"/>
              </a:rPr>
              <a:t>showing not telling</a:t>
            </a:r>
            <a:r>
              <a:rPr strike="noStrike" u="none" b="0" cap="none" baseline="0" sz="1850" lang="id-ID" i="0">
                <a:solidFill>
                  <a:schemeClr val="dk1"/>
                </a:solidFill>
                <a:latin typeface="Verdana"/>
                <a:ea typeface="Verdana"/>
                <a:cs typeface="Verdana"/>
                <a:sym typeface="Verdana"/>
              </a:rPr>
              <a:t>’}</a:t>
            </a:r>
          </a:p>
          <a:p>
            <a:pPr algn="l" rtl="0" lvl="0" marR="0" indent="-346075" marL="346075">
              <a:spcBef>
                <a:spcPts val="1800"/>
              </a:spcBef>
              <a:spcAft>
                <a:spcPts val="0"/>
              </a:spcAft>
              <a:buClr>
                <a:schemeClr val="dk1"/>
              </a:buClr>
              <a:buSzPct val="135000"/>
              <a:buFont typeface="Verdana"/>
              <a:buChar char="•"/>
            </a:pPr>
            <a:r>
              <a:rPr strike="noStrike" u="none" b="0" cap="none" baseline="0" sz="2200" lang="id-ID" i="0">
                <a:solidFill>
                  <a:schemeClr val="dk1"/>
                </a:solidFill>
                <a:latin typeface="Verdana"/>
                <a:ea typeface="Verdana"/>
                <a:cs typeface="Verdana"/>
                <a:sym typeface="Verdana"/>
              </a:rPr>
              <a:t>Should also mention </a:t>
            </a:r>
            <a:r>
              <a:rPr strike="noStrike" u="sng" b="0" cap="none" baseline="0" sz="2200" lang="id-ID" i="0">
                <a:solidFill>
                  <a:schemeClr val="dk1"/>
                </a:solidFill>
                <a:latin typeface="Verdana"/>
                <a:ea typeface="Verdana"/>
                <a:cs typeface="Verdana"/>
                <a:sym typeface="Verdana"/>
              </a:rPr>
              <a:t>any important negative results</a:t>
            </a:r>
          </a:p>
          <a:p>
            <a:pPr algn="l" rtl="0" lvl="1" marR="0" indent="-187325" marL="593725">
              <a:spcBef>
                <a:spcPts val="800"/>
              </a:spcBef>
              <a:spcAft>
                <a:spcPts val="0"/>
              </a:spcAft>
              <a:buClr>
                <a:srgbClr val="595959"/>
              </a:buClr>
              <a:buSzPct val="97368"/>
              <a:buFont typeface="Verdana"/>
              <a:buChar char="–"/>
            </a:pPr>
            <a:r>
              <a:rPr strike="noStrike" u="sng" b="0" cap="none" baseline="0" sz="1850" lang="id-ID" i="0">
                <a:solidFill>
                  <a:schemeClr val="dk1"/>
                </a:solidFill>
                <a:latin typeface="Verdana"/>
                <a:ea typeface="Verdana"/>
                <a:cs typeface="Verdana"/>
                <a:sym typeface="Verdana"/>
              </a:rPr>
              <a:t>Comment</a:t>
            </a:r>
            <a:r>
              <a:rPr strike="noStrike" u="none" b="0" cap="none" baseline="0" sz="1850" lang="id-ID" i="0">
                <a:solidFill>
                  <a:schemeClr val="dk1"/>
                </a:solidFill>
                <a:latin typeface="Verdana"/>
                <a:ea typeface="Verdana"/>
                <a:cs typeface="Verdana"/>
                <a:sym typeface="Verdana"/>
              </a:rPr>
              <a:t> them in </a:t>
            </a:r>
            <a:r>
              <a:rPr strike="noStrike" u="sng" b="0" cap="none" baseline="0" sz="1850" lang="id-ID" i="0">
                <a:solidFill>
                  <a:schemeClr val="dk1"/>
                </a:solidFill>
                <a:latin typeface="Verdana"/>
                <a:ea typeface="Verdana"/>
                <a:cs typeface="Verdana"/>
                <a:sym typeface="Verdana"/>
              </a:rPr>
              <a:t>discussion section</a:t>
            </a:r>
            <a:r>
              <a:rPr strike="noStrike" u="none" b="0" cap="none" baseline="0" sz="1850" lang="id-ID" i="0">
                <a:solidFill>
                  <a:schemeClr val="dk1"/>
                </a:solidFill>
                <a:latin typeface="Verdana"/>
                <a:ea typeface="Verdana"/>
                <a:cs typeface="Verdana"/>
                <a:sym typeface="Verdana"/>
              </a:rPr>
              <a:t>!</a:t>
            </a:r>
          </a:p>
          <a:p>
            <a:pPr algn="l" rtl="0" lvl="0" marR="0" indent="-346075" marL="346075">
              <a:spcBef>
                <a:spcPts val="1800"/>
              </a:spcBef>
              <a:spcAft>
                <a:spcPts val="0"/>
              </a:spcAft>
              <a:buClr>
                <a:schemeClr val="dk1"/>
              </a:buClr>
              <a:buSzPct val="135000"/>
              <a:buFont typeface="Verdana"/>
              <a:buChar char="•"/>
            </a:pPr>
            <a:r>
              <a:rPr strike="noStrike" u="none" b="0" cap="none" baseline="0" sz="2200" lang="id-ID" i="0">
                <a:solidFill>
                  <a:schemeClr val="dk1"/>
                </a:solidFill>
                <a:latin typeface="Verdana"/>
                <a:ea typeface="Verdana"/>
                <a:cs typeface="Verdana"/>
                <a:sym typeface="Verdana"/>
              </a:rPr>
              <a:t>Reporting your results simply and clearly</a:t>
            </a:r>
          </a:p>
          <a:p>
            <a:pPr algn="l" rtl="0" lvl="1" marR="0" indent="-187325" marL="593725">
              <a:spcBef>
                <a:spcPts val="800"/>
              </a:spcBef>
              <a:spcAft>
                <a:spcPts val="0"/>
              </a:spcAft>
              <a:buClr>
                <a:srgbClr val="595959"/>
              </a:buClr>
              <a:buSzPct val="97368"/>
              <a:buFont typeface="Verdana"/>
              <a:buChar char="–"/>
            </a:pPr>
            <a:r>
              <a:rPr strike="noStrike" u="none" b="0" cap="none" baseline="0" sz="1850" lang="id-ID" i="0">
                <a:solidFill>
                  <a:schemeClr val="dk1"/>
                </a:solidFill>
                <a:latin typeface="Verdana"/>
                <a:ea typeface="Verdana"/>
                <a:cs typeface="Verdana"/>
                <a:sym typeface="Verdana"/>
              </a:rPr>
              <a:t>If your reviewer cannot understand your results, then your contribution will be lost</a:t>
            </a:r>
          </a:p>
        </p:txBody>
      </p:sp>
      <p:sp>
        <p:nvSpPr>
          <p:cNvPr id="209" name="Shape 209"/>
          <p:cNvSpPr txBox="1"/>
          <p:nvPr>
            <p:ph idx="10" type="dt"/>
          </p:nvPr>
        </p:nvSpPr>
        <p:spPr>
          <a:xfrm>
            <a:off y="6451885" x="810595"/>
            <a:ext cy="365125" cx="1643062"/>
          </a:xfrm>
          <a:prstGeom prst="rect">
            <a:avLst/>
          </a:prstGeom>
          <a:noFill/>
          <a:ln>
            <a:noFill/>
          </a:ln>
        </p:spPr>
        <p:txBody>
          <a:bodyPr bIns="45700" rIns="91425" lIns="0" tIns="45700" anchor="ctr" anchorCtr="0">
            <a:spAutoFit/>
          </a:bodyPr>
          <a:lstStyle/>
          <a:p>
            <a:pPr algn="l" rtl="0" lvl="0" marR="0" indent="0" marL="0">
              <a:spcBef>
                <a:spcPts val="0"/>
              </a:spcBef>
              <a:spcAft>
                <a:spcPts val="0"/>
              </a:spcAft>
              <a:buSzPct val="25000"/>
              <a:buNone/>
            </a:pPr>
            <a:r>
              <a:rPr strike="noStrike" u="none" b="0" cap="none" baseline="0" sz="1050" lang="id-ID" i="0">
                <a:solidFill>
                  <a:schemeClr val="lt1"/>
                </a:solidFill>
                <a:latin typeface="Verdana"/>
                <a:ea typeface="Verdana"/>
                <a:cs typeface="Verdana"/>
                <a:sym typeface="Verdana"/>
              </a:rPr>
              <a:t>26/08/2014</a:t>
            </a:r>
          </a:p>
        </p:txBody>
      </p:sp>
      <p:sp>
        <p:nvSpPr>
          <p:cNvPr id="210" name="Shape 210"/>
          <p:cNvSpPr txBox="1"/>
          <p:nvPr>
            <p:ph idx="12" type="sldNum"/>
          </p:nvPr>
        </p:nvSpPr>
        <p:spPr>
          <a:xfrm>
            <a:off y="6451885" x="389908"/>
            <a:ext cy="365125" cx="358775"/>
          </a:xfrm>
          <a:prstGeom prst="rect">
            <a:avLst/>
          </a:prstGeom>
          <a:noFill/>
          <a:ln>
            <a:noFill/>
          </a:ln>
        </p:spPr>
        <p:txBody>
          <a:bodyPr bIns="45700" rIns="91425" lIns="0" tIns="45700" anchor="ctr" anchorCtr="0">
            <a:spAutoFit/>
          </a:bodyPr>
          <a:lstStyle/>
          <a:p>
            <a:pPr algn="l" rtl="0" lvl="0" marR="0" indent="0" marL="0">
              <a:spcBef>
                <a:spcPts val="0"/>
              </a:spcBef>
              <a:spcAft>
                <a:spcPts val="0"/>
              </a:spcAft>
              <a:buSzPct val="25000"/>
              <a:buNone/>
            </a:pPr>
            <a:r>
              <a:rPr lang="id-ID"/>
              <a:t> </a:t>
            </a:r>
          </a:p>
        </p:txBody>
      </p:sp>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14" name="Shape 214"/>
        <p:cNvGrpSpPr/>
        <p:nvPr/>
      </p:nvGrpSpPr>
      <p:grpSpPr>
        <a:xfrm>
          <a:off y="0" x="0"/>
          <a:ext cy="0" cx="0"/>
          <a:chOff y="0" x="0"/>
          <a:chExt cy="0" cx="0"/>
        </a:xfrm>
      </p:grpSpPr>
      <p:sp>
        <p:nvSpPr>
          <p:cNvPr id="215" name="Shape 215"/>
          <p:cNvSpPr txBox="1"/>
          <p:nvPr>
            <p:ph type="title"/>
          </p:nvPr>
        </p:nvSpPr>
        <p:spPr>
          <a:xfrm>
            <a:off y="228600" x="3684896"/>
            <a:ext cy="990599" cx="5081152"/>
          </a:xfrm>
          <a:prstGeom prst="rect">
            <a:avLst/>
          </a:prstGeom>
          <a:noFill/>
          <a:ln>
            <a:noFill/>
          </a:ln>
        </p:spPr>
        <p:txBody>
          <a:bodyPr bIns="45700" rIns="91425" lIns="91425" tIns="45700" anchor="ctr" anchorCtr="0">
            <a:spAutoFit/>
          </a:bodyPr>
          <a:lstStyle/>
          <a:p>
            <a:pPr algn="l" rtl="0" lvl="0" marR="0" indent="0" marL="0">
              <a:spcBef>
                <a:spcPts val="0"/>
              </a:spcBef>
              <a:spcAft>
                <a:spcPts val="0"/>
              </a:spcAft>
              <a:buSzPct val="25000"/>
              <a:buNone/>
            </a:pPr>
            <a:r>
              <a:rPr strike="noStrike" u="none" b="1" cap="none" baseline="0" sz="2800" lang="id-ID" i="0">
                <a:solidFill>
                  <a:schemeClr val="lt1"/>
                </a:solidFill>
                <a:latin typeface="Verdana"/>
                <a:ea typeface="Verdana"/>
                <a:cs typeface="Verdana"/>
                <a:sym typeface="Verdana"/>
              </a:rPr>
              <a:t>“Showing not telling’ the results [2]</a:t>
            </a:r>
          </a:p>
        </p:txBody>
      </p:sp>
      <p:sp>
        <p:nvSpPr>
          <p:cNvPr id="216" name="Shape 216"/>
          <p:cNvSpPr txBox="1"/>
          <p:nvPr>
            <p:ph idx="1" type="body"/>
          </p:nvPr>
        </p:nvSpPr>
        <p:spPr>
          <a:xfrm>
            <a:off y="1600200" x="612647"/>
            <a:ext cy="4495800" cx="8153399"/>
          </a:xfrm>
          <a:prstGeom prst="rect">
            <a:avLst/>
          </a:prstGeom>
          <a:noFill/>
          <a:ln>
            <a:noFill/>
          </a:ln>
        </p:spPr>
        <p:txBody>
          <a:bodyPr bIns="45700" rIns="91425" lIns="91425" tIns="45700" anchor="t" anchorCtr="0">
            <a:spAutoFit/>
          </a:bodyPr>
          <a:lstStyle/>
          <a:p>
            <a:pPr algn="l" rtl="0" lvl="0" marR="0" indent="-346075" marL="346075">
              <a:lnSpc>
                <a:spcPct val="80000"/>
              </a:lnSpc>
              <a:spcBef>
                <a:spcPts val="0"/>
              </a:spcBef>
              <a:spcAft>
                <a:spcPts val="0"/>
              </a:spcAft>
              <a:buClr>
                <a:schemeClr val="dk1"/>
              </a:buClr>
              <a:buSzPct val="25000"/>
              <a:buFont typeface="Verdana"/>
              <a:buNone/>
            </a:pPr>
            <a:r>
              <a:rPr strike="noStrike" u="none" b="0" cap="none" baseline="0" sz="2050" lang="id-ID" i="1">
                <a:solidFill>
                  <a:schemeClr val="dk1"/>
                </a:solidFill>
                <a:latin typeface="Verdana"/>
                <a:ea typeface="Verdana"/>
                <a:cs typeface="Verdana"/>
                <a:sym typeface="Verdana"/>
              </a:rPr>
              <a:t>“Rather than telling the reader that a result is  interesting or significant, show them how it is interesting or significant … show the reader that they need to know to come to their own conclusion about the result.“ </a:t>
            </a:r>
            <a:r>
              <a:rPr strike="noStrike" u="none" b="0" cap="none" baseline="0" sz="1700" lang="id-ID" i="0">
                <a:solidFill>
                  <a:schemeClr val="dk1"/>
                </a:solidFill>
                <a:latin typeface="Verdana"/>
                <a:ea typeface="Verdana"/>
                <a:cs typeface="Verdana"/>
                <a:sym typeface="Verdana"/>
              </a:rPr>
              <a:t>Professor of ecology Ken Lertzman of the Simon Fraser University</a:t>
            </a:r>
          </a:p>
          <a:p>
            <a:pPr algn="l" rtl="0" lvl="0" marR="0" indent="-346075" marL="346075">
              <a:lnSpc>
                <a:spcPct val="80000"/>
              </a:lnSpc>
              <a:spcBef>
                <a:spcPts val="1800"/>
              </a:spcBef>
              <a:spcAft>
                <a:spcPts val="0"/>
              </a:spcAft>
              <a:buClr>
                <a:schemeClr val="dk1"/>
              </a:buClr>
              <a:buSzPct val="131785"/>
              <a:buFont typeface="Verdana"/>
              <a:buChar char="•"/>
            </a:pPr>
            <a:r>
              <a:rPr strike="noStrike" u="none" b="0" cap="none" baseline="0" sz="2050" lang="id-ID" i="0">
                <a:solidFill>
                  <a:schemeClr val="dk1"/>
                </a:solidFill>
                <a:latin typeface="Verdana"/>
                <a:ea typeface="Verdana"/>
                <a:cs typeface="Verdana"/>
                <a:sym typeface="Verdana"/>
              </a:rPr>
              <a:t>Example</a:t>
            </a:r>
          </a:p>
          <a:p>
            <a:pPr algn="l" rtl="0" lvl="0" marR="0" indent="-346075" marL="346075">
              <a:lnSpc>
                <a:spcPct val="80000"/>
              </a:lnSpc>
              <a:spcBef>
                <a:spcPts val="1800"/>
              </a:spcBef>
              <a:spcAft>
                <a:spcPts val="0"/>
              </a:spcAft>
              <a:buClr>
                <a:schemeClr val="dk1"/>
              </a:buClr>
              <a:buSzPct val="25000"/>
              <a:buFont typeface="Verdana"/>
              <a:buNone/>
            </a:pPr>
            <a:r>
              <a:rPr strike="noStrike" u="none" b="0" cap="none" baseline="0" sz="2050" lang="id-ID" i="0">
                <a:solidFill>
                  <a:schemeClr val="dk1"/>
                </a:solidFill>
                <a:latin typeface="Verdana"/>
                <a:ea typeface="Verdana"/>
                <a:cs typeface="Verdana"/>
                <a:sym typeface="Verdana"/>
              </a:rPr>
              <a:t>“S1. *The large difference in mean size between population C and population D is particularly </a:t>
            </a:r>
            <a:r>
              <a:rPr strike="noStrike" u="none" b="0" cap="none" baseline="0" sz="2050" lang="id-ID" i="1">
                <a:solidFill>
                  <a:schemeClr val="dk1"/>
                </a:solidFill>
                <a:latin typeface="Verdana"/>
                <a:ea typeface="Verdana"/>
                <a:cs typeface="Verdana"/>
                <a:sym typeface="Verdana"/>
              </a:rPr>
              <a:t>interesting</a:t>
            </a:r>
            <a:r>
              <a:rPr strike="noStrike" u="none" b="0" cap="none" baseline="0" sz="2050" lang="id-ID" i="0">
                <a:solidFill>
                  <a:schemeClr val="dk1"/>
                </a:solidFill>
                <a:latin typeface="Verdana"/>
                <a:ea typeface="Verdana"/>
                <a:cs typeface="Verdana"/>
                <a:sym typeface="Verdana"/>
              </a:rPr>
              <a:t>.” ➔ the adjective </a:t>
            </a:r>
            <a:r>
              <a:rPr strike="noStrike" u="none" b="0" cap="none" baseline="0" sz="2050" lang="id-ID" i="1">
                <a:solidFill>
                  <a:schemeClr val="dk1"/>
                </a:solidFill>
                <a:latin typeface="Verdana"/>
                <a:ea typeface="Verdana"/>
                <a:cs typeface="Verdana"/>
                <a:sym typeface="Verdana"/>
              </a:rPr>
              <a:t>interesting </a:t>
            </a:r>
            <a:r>
              <a:rPr strike="noStrike" u="none" b="0" cap="none" baseline="0" sz="2050" lang="id-ID" i="0">
                <a:solidFill>
                  <a:schemeClr val="dk1"/>
                </a:solidFill>
                <a:latin typeface="Verdana"/>
                <a:ea typeface="Verdana"/>
                <a:cs typeface="Verdana"/>
                <a:sym typeface="Verdana"/>
              </a:rPr>
              <a:t>may be not definite for the reader</a:t>
            </a:r>
          </a:p>
          <a:p>
            <a:pPr algn="l" rtl="0" lvl="0" marR="0" indent="-346075" marL="346075">
              <a:lnSpc>
                <a:spcPct val="80000"/>
              </a:lnSpc>
              <a:spcBef>
                <a:spcPts val="1800"/>
              </a:spcBef>
              <a:spcAft>
                <a:spcPts val="0"/>
              </a:spcAft>
              <a:buClr>
                <a:schemeClr val="dk1"/>
              </a:buClr>
              <a:buSzPct val="25000"/>
              <a:buFont typeface="Verdana"/>
              <a:buNone/>
            </a:pPr>
            <a:r>
              <a:rPr strike="noStrike" u="none" b="0" cap="none" baseline="0" sz="2050" lang="id-ID" i="0">
                <a:solidFill>
                  <a:schemeClr val="dk1"/>
                </a:solidFill>
                <a:latin typeface="Verdana"/>
                <a:ea typeface="Verdana"/>
                <a:cs typeface="Verdana"/>
                <a:sym typeface="Verdana"/>
              </a:rPr>
              <a:t>“S2. While the mean size generally varies among populations by only a few cm, the mean size in populations C and D </a:t>
            </a:r>
            <a:r>
              <a:rPr strike="noStrike" u="none" b="0" cap="none" baseline="0" sz="2050" lang="id-ID" i="1">
                <a:solidFill>
                  <a:schemeClr val="dk1"/>
                </a:solidFill>
                <a:latin typeface="Verdana"/>
                <a:ea typeface="Verdana"/>
                <a:cs typeface="Verdana"/>
                <a:sym typeface="Verdana"/>
              </a:rPr>
              <a:t>differed by </a:t>
            </a:r>
            <a:r>
              <a:rPr strike="noStrike" u="none" b="0" cap="none" baseline="0" sz="2050" lang="id-ID" i="0">
                <a:solidFill>
                  <a:schemeClr val="dk1"/>
                </a:solidFill>
                <a:latin typeface="Verdana"/>
                <a:ea typeface="Verdana"/>
                <a:cs typeface="Verdana"/>
                <a:sym typeface="Verdana"/>
              </a:rPr>
              <a:t>25 cm. Two hypotheses could account for this, …” ➔ the author gave the readers sufficient information to find that the result is interesting</a:t>
            </a:r>
          </a:p>
        </p:txBody>
      </p:sp>
      <p:sp>
        <p:nvSpPr>
          <p:cNvPr id="217" name="Shape 217"/>
          <p:cNvSpPr txBox="1"/>
          <p:nvPr>
            <p:ph idx="10" type="dt"/>
          </p:nvPr>
        </p:nvSpPr>
        <p:spPr>
          <a:xfrm>
            <a:off y="6451885" x="810595"/>
            <a:ext cy="365125" cx="1643062"/>
          </a:xfrm>
          <a:prstGeom prst="rect">
            <a:avLst/>
          </a:prstGeom>
          <a:noFill/>
          <a:ln>
            <a:noFill/>
          </a:ln>
        </p:spPr>
        <p:txBody>
          <a:bodyPr bIns="45700" rIns="91425" lIns="0" tIns="45700" anchor="ctr" anchorCtr="0">
            <a:spAutoFit/>
          </a:bodyPr>
          <a:lstStyle/>
          <a:p>
            <a:pPr algn="l" rtl="0" lvl="0" marR="0" indent="0" marL="0">
              <a:spcBef>
                <a:spcPts val="0"/>
              </a:spcBef>
              <a:spcAft>
                <a:spcPts val="0"/>
              </a:spcAft>
              <a:buSzPct val="25000"/>
              <a:buNone/>
            </a:pPr>
            <a:r>
              <a:rPr strike="noStrike" u="none" b="0" cap="none" baseline="0" sz="1050" lang="id-ID" i="0">
                <a:solidFill>
                  <a:schemeClr val="lt1"/>
                </a:solidFill>
                <a:latin typeface="Verdana"/>
                <a:ea typeface="Verdana"/>
                <a:cs typeface="Verdana"/>
                <a:sym typeface="Verdana"/>
              </a:rPr>
              <a:t>26/08/2014</a:t>
            </a:r>
          </a:p>
        </p:txBody>
      </p:sp>
      <p:sp>
        <p:nvSpPr>
          <p:cNvPr id="218" name="Shape 218"/>
          <p:cNvSpPr txBox="1"/>
          <p:nvPr>
            <p:ph idx="12" type="sldNum"/>
          </p:nvPr>
        </p:nvSpPr>
        <p:spPr>
          <a:xfrm>
            <a:off y="6451885" x="389908"/>
            <a:ext cy="365125" cx="358775"/>
          </a:xfrm>
          <a:prstGeom prst="rect">
            <a:avLst/>
          </a:prstGeom>
          <a:noFill/>
          <a:ln>
            <a:noFill/>
          </a:ln>
        </p:spPr>
        <p:txBody>
          <a:bodyPr bIns="45700" rIns="91425" lIns="0" tIns="45700" anchor="ctr" anchorCtr="0">
            <a:spAutoFit/>
          </a:bodyPr>
          <a:lstStyle/>
          <a:p>
            <a:pPr algn="l" rtl="0" lvl="0" marR="0" indent="0" marL="0">
              <a:spcBef>
                <a:spcPts val="0"/>
              </a:spcBef>
              <a:spcAft>
                <a:spcPts val="0"/>
              </a:spcAft>
              <a:buSzPct val="25000"/>
              <a:buNone/>
            </a:pPr>
            <a:r>
              <a:rPr lang="id-ID"/>
              <a:t> </a:t>
            </a:r>
          </a:p>
        </p:txBody>
      </p:sp>
    </p:spTree>
  </p:cSld>
  <p:clrMapOvr>
    <a:masterClrMapping/>
  </p:clrMapOvr>
  <p:transition spd="slow">
    <p:cut/>
  </p:transition>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22" name="Shape 222"/>
        <p:cNvGrpSpPr/>
        <p:nvPr/>
      </p:nvGrpSpPr>
      <p:grpSpPr>
        <a:xfrm>
          <a:off y="0" x="0"/>
          <a:ext cy="0" cx="0"/>
          <a:chOff y="0" x="0"/>
          <a:chExt cy="0" cx="0"/>
        </a:xfrm>
      </p:grpSpPr>
      <p:sp>
        <p:nvSpPr>
          <p:cNvPr id="223" name="Shape 223"/>
          <p:cNvSpPr txBox="1"/>
          <p:nvPr>
            <p:ph type="title"/>
          </p:nvPr>
        </p:nvSpPr>
        <p:spPr>
          <a:xfrm>
            <a:off y="228600" x="3712189"/>
            <a:ext cy="990599" cx="5053856"/>
          </a:xfrm>
          <a:prstGeom prst="rect">
            <a:avLst/>
          </a:prstGeom>
          <a:noFill/>
          <a:ln>
            <a:noFill/>
          </a:ln>
        </p:spPr>
        <p:txBody>
          <a:bodyPr bIns="45700" rIns="91425" lIns="91425" tIns="45700" anchor="ctr" anchorCtr="0">
            <a:spAutoFit/>
          </a:bodyPr>
          <a:lstStyle/>
          <a:p>
            <a:pPr algn="l" rtl="0" lvl="0" marR="0" indent="0" marL="0">
              <a:spcBef>
                <a:spcPts val="0"/>
              </a:spcBef>
              <a:spcAft>
                <a:spcPts val="0"/>
              </a:spcAft>
              <a:buSzPct val="25000"/>
              <a:buNone/>
            </a:pPr>
            <a:r>
              <a:rPr strike="noStrike" u="none" b="1" cap="none" baseline="0" sz="2000" lang="id-ID" i="0">
                <a:solidFill>
                  <a:schemeClr val="lt1"/>
                </a:solidFill>
                <a:latin typeface="Verdana"/>
                <a:ea typeface="Verdana"/>
                <a:cs typeface="Verdana"/>
                <a:sym typeface="Verdana"/>
              </a:rPr>
              <a:t>“Showing not telling’ the results: tables and figures [2]</a:t>
            </a:r>
          </a:p>
        </p:txBody>
      </p:sp>
      <p:sp>
        <p:nvSpPr>
          <p:cNvPr id="224" name="Shape 224"/>
          <p:cNvSpPr txBox="1"/>
          <p:nvPr>
            <p:ph idx="1" type="body"/>
          </p:nvPr>
        </p:nvSpPr>
        <p:spPr>
          <a:xfrm>
            <a:off y="1600200" x="612647"/>
            <a:ext cy="4495800" cx="8153399"/>
          </a:xfrm>
          <a:prstGeom prst="rect">
            <a:avLst/>
          </a:prstGeom>
          <a:noFill/>
          <a:ln>
            <a:noFill/>
          </a:ln>
        </p:spPr>
        <p:txBody>
          <a:bodyPr bIns="45700" rIns="91425" lIns="91425" tIns="45700" anchor="t" anchorCtr="0">
            <a:spAutoFit/>
          </a:bodyPr>
          <a:lstStyle/>
          <a:p>
            <a:pPr algn="l" rtl="0" lvl="0" marR="0" indent="-346075" marL="346075">
              <a:lnSpc>
                <a:spcPct val="80000"/>
              </a:lnSpc>
              <a:spcBef>
                <a:spcPts val="0"/>
              </a:spcBef>
              <a:spcAft>
                <a:spcPts val="0"/>
              </a:spcAft>
              <a:buClr>
                <a:schemeClr val="dk1"/>
              </a:buClr>
              <a:buSzPct val="25000"/>
              <a:buFont typeface="Verdana"/>
              <a:buNone/>
            </a:pPr>
            <a:r>
              <a:rPr strike="noStrike" u="none" b="0" cap="none" baseline="0" sz="1500" lang="id-ID" i="1">
                <a:solidFill>
                  <a:schemeClr val="dk1"/>
                </a:solidFill>
                <a:latin typeface="Verdana"/>
                <a:ea typeface="Verdana"/>
                <a:cs typeface="Verdana"/>
                <a:sym typeface="Verdana"/>
              </a:rPr>
              <a:t>“When writing Results sections you should use the tables and figures to illustrate points in the text, rather than making them the subject of your text.“ </a:t>
            </a:r>
            <a:r>
              <a:rPr strike="noStrike" u="none" b="0" cap="none" baseline="0" sz="1250" lang="id-ID" i="0">
                <a:solidFill>
                  <a:schemeClr val="dk1"/>
                </a:solidFill>
                <a:latin typeface="Verdana"/>
                <a:ea typeface="Verdana"/>
                <a:cs typeface="Verdana"/>
                <a:sym typeface="Verdana"/>
              </a:rPr>
              <a:t>Professor of ecology Ken Lertzman of the Simon Fraser University</a:t>
            </a:r>
          </a:p>
          <a:p>
            <a:pPr algn="l" rtl="0" lvl="0" marR="0" indent="-346075" marL="346075">
              <a:lnSpc>
                <a:spcPct val="80000"/>
              </a:lnSpc>
              <a:spcBef>
                <a:spcPts val="1800"/>
              </a:spcBef>
              <a:spcAft>
                <a:spcPts val="0"/>
              </a:spcAft>
              <a:buClr>
                <a:schemeClr val="dk1"/>
              </a:buClr>
              <a:buSzPct val="135000"/>
              <a:buFont typeface="Verdana"/>
              <a:buChar char="•"/>
            </a:pPr>
            <a:r>
              <a:rPr strike="noStrike" u="none" b="0" cap="none" baseline="0" sz="1500" lang="id-ID" i="0">
                <a:solidFill>
                  <a:schemeClr val="dk1"/>
                </a:solidFill>
                <a:latin typeface="Verdana"/>
                <a:ea typeface="Verdana"/>
                <a:cs typeface="Verdana"/>
                <a:sym typeface="Verdana"/>
              </a:rPr>
              <a:t>Example (S1 should be rewritten as S2)</a:t>
            </a:r>
          </a:p>
          <a:p>
            <a:pPr algn="l" rtl="0" lvl="0" marR="0" indent="-346075" marL="346075">
              <a:lnSpc>
                <a:spcPct val="80000"/>
              </a:lnSpc>
              <a:spcBef>
                <a:spcPts val="1800"/>
              </a:spcBef>
              <a:spcAft>
                <a:spcPts val="0"/>
              </a:spcAft>
              <a:buClr>
                <a:schemeClr val="dk1"/>
              </a:buClr>
              <a:buSzPct val="25000"/>
              <a:buFont typeface="Verdana"/>
              <a:buNone/>
            </a:pPr>
            <a:r>
              <a:rPr strike="noStrike" u="none" b="0" cap="none" baseline="0" sz="1500" lang="id-ID" i="0">
                <a:solidFill>
                  <a:schemeClr val="dk1"/>
                </a:solidFill>
                <a:latin typeface="Verdana"/>
                <a:ea typeface="Verdana"/>
                <a:cs typeface="Verdana"/>
                <a:sym typeface="Verdana"/>
              </a:rPr>
              <a:t>“S1. *Figure 4 shows the relationship between the numbers of species A and species B.” </a:t>
            </a:r>
          </a:p>
          <a:p>
            <a:pPr algn="l" rtl="0" lvl="0" marR="0" indent="-346075" marL="346075">
              <a:lnSpc>
                <a:spcPct val="80000"/>
              </a:lnSpc>
              <a:spcBef>
                <a:spcPts val="1800"/>
              </a:spcBef>
              <a:spcAft>
                <a:spcPts val="0"/>
              </a:spcAft>
              <a:buClr>
                <a:schemeClr val="dk1"/>
              </a:buClr>
              <a:buSzPct val="25000"/>
              <a:buFont typeface="Verdana"/>
              <a:buNone/>
            </a:pPr>
            <a:r>
              <a:rPr strike="noStrike" u="none" b="0" cap="none" baseline="0" sz="1500" lang="id-ID" i="0">
                <a:solidFill>
                  <a:schemeClr val="dk1"/>
                </a:solidFill>
                <a:latin typeface="Verdana"/>
                <a:ea typeface="Verdana"/>
                <a:cs typeface="Verdana"/>
                <a:sym typeface="Verdana"/>
              </a:rPr>
              <a:t>	➔ just </a:t>
            </a:r>
            <a:r>
              <a:rPr strike="noStrike" u="sng" b="0" cap="none" baseline="0" sz="1500" lang="id-ID" i="0">
                <a:solidFill>
                  <a:schemeClr val="dk1"/>
                </a:solidFill>
                <a:latin typeface="Verdana"/>
                <a:ea typeface="Verdana"/>
                <a:cs typeface="Verdana"/>
                <a:sym typeface="Verdana"/>
              </a:rPr>
              <a:t>telling</a:t>
            </a:r>
            <a:r>
              <a:rPr strike="noStrike" u="none" b="0" cap="none" baseline="0" sz="1500" lang="id-ID" i="0">
                <a:solidFill>
                  <a:schemeClr val="dk1"/>
                </a:solidFill>
                <a:latin typeface="Verdana"/>
                <a:ea typeface="Verdana"/>
                <a:cs typeface="Verdana"/>
                <a:sym typeface="Verdana"/>
              </a:rPr>
              <a:t>, readers can already see in the figure</a:t>
            </a:r>
          </a:p>
          <a:p>
            <a:pPr algn="l" rtl="0" lvl="0" marR="0" indent="-346075" marL="346075">
              <a:lnSpc>
                <a:spcPct val="80000"/>
              </a:lnSpc>
              <a:spcBef>
                <a:spcPts val="1800"/>
              </a:spcBef>
              <a:spcAft>
                <a:spcPts val="0"/>
              </a:spcAft>
              <a:buClr>
                <a:schemeClr val="dk1"/>
              </a:buClr>
              <a:buSzPct val="25000"/>
              <a:buFont typeface="Verdana"/>
              <a:buNone/>
            </a:pPr>
            <a:r>
              <a:rPr strike="noStrike" u="none" b="0" cap="none" baseline="0" sz="1500" lang="id-ID" i="0">
                <a:solidFill>
                  <a:schemeClr val="dk1"/>
                </a:solidFill>
                <a:latin typeface="Verdana"/>
                <a:ea typeface="Verdana"/>
                <a:cs typeface="Verdana"/>
                <a:sym typeface="Verdana"/>
              </a:rPr>
              <a:t>	➔ reader will make their own interpretation, which may be wrong interpretation</a:t>
            </a:r>
          </a:p>
          <a:p>
            <a:pPr algn="l" rtl="0" lvl="0" marR="0" indent="-346075" marL="346075">
              <a:lnSpc>
                <a:spcPct val="80000"/>
              </a:lnSpc>
              <a:spcBef>
                <a:spcPts val="1800"/>
              </a:spcBef>
              <a:spcAft>
                <a:spcPts val="0"/>
              </a:spcAft>
              <a:buClr>
                <a:schemeClr val="dk1"/>
              </a:buClr>
              <a:buSzPct val="25000"/>
              <a:buFont typeface="Verdana"/>
              <a:buNone/>
            </a:pPr>
            <a:r>
              <a:rPr strike="noStrike" u="none" b="0" cap="none" baseline="0" sz="1500" lang="id-ID" i="0">
                <a:solidFill>
                  <a:schemeClr val="dk1"/>
                </a:solidFill>
                <a:latin typeface="Verdana"/>
                <a:ea typeface="Verdana"/>
                <a:cs typeface="Verdana"/>
                <a:sym typeface="Verdana"/>
              </a:rPr>
              <a:t>“S2. The abundances of species A and B were inversely related (Figure 4).” </a:t>
            </a:r>
          </a:p>
          <a:p>
            <a:pPr algn="l" rtl="0" lvl="0" marR="0" indent="-346075" marL="346075">
              <a:lnSpc>
                <a:spcPct val="80000"/>
              </a:lnSpc>
              <a:spcBef>
                <a:spcPts val="1800"/>
              </a:spcBef>
              <a:spcAft>
                <a:spcPts val="0"/>
              </a:spcAft>
              <a:buClr>
                <a:schemeClr val="dk1"/>
              </a:buClr>
              <a:buSzPct val="25000"/>
              <a:buFont typeface="Verdana"/>
              <a:buNone/>
            </a:pPr>
            <a:r>
              <a:rPr strike="noStrike" u="none" b="0" cap="none" baseline="0" sz="1500" lang="id-ID" i="0">
                <a:solidFill>
                  <a:schemeClr val="dk1"/>
                </a:solidFill>
                <a:latin typeface="Verdana"/>
                <a:ea typeface="Verdana"/>
                <a:cs typeface="Verdana"/>
                <a:sym typeface="Verdana"/>
              </a:rPr>
              <a:t>	➔ focus on the meaning that can be inferred from the figure </a:t>
            </a:r>
          </a:p>
          <a:p>
            <a:pPr algn="l" rtl="0" lvl="0" marR="0" indent="-346075" marL="346075">
              <a:lnSpc>
                <a:spcPct val="80000"/>
              </a:lnSpc>
              <a:spcBef>
                <a:spcPts val="1800"/>
              </a:spcBef>
              <a:spcAft>
                <a:spcPts val="0"/>
              </a:spcAft>
              <a:buClr>
                <a:schemeClr val="dk1"/>
              </a:buClr>
              <a:buSzPct val="25000"/>
              <a:buFont typeface="Verdana"/>
              <a:buNone/>
            </a:pPr>
            <a:r>
              <a:rPr strike="noStrike" u="none" b="0" cap="none" baseline="0" sz="1500" lang="id-ID" i="0">
                <a:solidFill>
                  <a:schemeClr val="dk1"/>
                </a:solidFill>
                <a:latin typeface="Verdana"/>
                <a:ea typeface="Verdana"/>
                <a:cs typeface="Verdana"/>
                <a:sym typeface="Verdana"/>
              </a:rPr>
              <a:t>	➔ guide the readers towards the interpretation that you want them to have</a:t>
            </a:r>
          </a:p>
        </p:txBody>
      </p:sp>
      <p:sp>
        <p:nvSpPr>
          <p:cNvPr id="225" name="Shape 225"/>
          <p:cNvSpPr txBox="1"/>
          <p:nvPr>
            <p:ph idx="10" type="dt"/>
          </p:nvPr>
        </p:nvSpPr>
        <p:spPr>
          <a:xfrm>
            <a:off y="6451885" x="810595"/>
            <a:ext cy="365125" cx="1643062"/>
          </a:xfrm>
          <a:prstGeom prst="rect">
            <a:avLst/>
          </a:prstGeom>
          <a:noFill/>
          <a:ln>
            <a:noFill/>
          </a:ln>
        </p:spPr>
        <p:txBody>
          <a:bodyPr bIns="45700" rIns="91425" lIns="0" tIns="45700" anchor="ctr" anchorCtr="0">
            <a:spAutoFit/>
          </a:bodyPr>
          <a:lstStyle/>
          <a:p>
            <a:pPr algn="l" rtl="0" lvl="0" marR="0" indent="0" marL="0">
              <a:spcBef>
                <a:spcPts val="0"/>
              </a:spcBef>
              <a:spcAft>
                <a:spcPts val="0"/>
              </a:spcAft>
              <a:buSzPct val="25000"/>
              <a:buNone/>
            </a:pPr>
            <a:r>
              <a:rPr strike="noStrike" u="none" b="0" cap="none" baseline="0" sz="1050" lang="id-ID" i="0">
                <a:solidFill>
                  <a:schemeClr val="lt1"/>
                </a:solidFill>
                <a:latin typeface="Verdana"/>
                <a:ea typeface="Verdana"/>
                <a:cs typeface="Verdana"/>
                <a:sym typeface="Verdana"/>
              </a:rPr>
              <a:t>26/08/2014</a:t>
            </a:r>
          </a:p>
        </p:txBody>
      </p:sp>
      <p:sp>
        <p:nvSpPr>
          <p:cNvPr id="226" name="Shape 226"/>
          <p:cNvSpPr txBox="1"/>
          <p:nvPr>
            <p:ph idx="12" type="sldNum"/>
          </p:nvPr>
        </p:nvSpPr>
        <p:spPr>
          <a:xfrm>
            <a:off y="6451885" x="389908"/>
            <a:ext cy="365125" cx="358775"/>
          </a:xfrm>
          <a:prstGeom prst="rect">
            <a:avLst/>
          </a:prstGeom>
          <a:noFill/>
          <a:ln>
            <a:noFill/>
          </a:ln>
        </p:spPr>
        <p:txBody>
          <a:bodyPr bIns="45700" rIns="91425" lIns="0" tIns="45700" anchor="ctr" anchorCtr="0">
            <a:spAutoFit/>
          </a:bodyPr>
          <a:lstStyle/>
          <a:p>
            <a:pPr algn="l" rtl="0" lvl="0" marR="0" indent="0" marL="0">
              <a:spcBef>
                <a:spcPts val="0"/>
              </a:spcBef>
              <a:spcAft>
                <a:spcPts val="0"/>
              </a:spcAft>
              <a:buSzPct val="25000"/>
              <a:buNone/>
            </a:pPr>
            <a:r>
              <a:rPr lang="id-ID"/>
              <a:t> </a:t>
            </a:r>
          </a:p>
        </p:txBody>
      </p:sp>
    </p:spTree>
  </p:cSld>
  <p:clrMapOvr>
    <a:masterClrMapping/>
  </p:clrMapOvr>
  <p:transition spd="slow">
    <p:cut/>
  </p:transition>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30" name="Shape 230"/>
        <p:cNvGrpSpPr/>
        <p:nvPr/>
      </p:nvGrpSpPr>
      <p:grpSpPr>
        <a:xfrm>
          <a:off y="0" x="0"/>
          <a:ext cy="0" cx="0"/>
          <a:chOff y="0" x="0"/>
          <a:chExt cy="0" cx="0"/>
        </a:xfrm>
      </p:grpSpPr>
      <p:sp>
        <p:nvSpPr>
          <p:cNvPr id="231" name="Shape 231"/>
          <p:cNvSpPr txBox="1"/>
          <p:nvPr>
            <p:ph type="title"/>
          </p:nvPr>
        </p:nvSpPr>
        <p:spPr>
          <a:xfrm>
            <a:off y="228600" x="3698542"/>
            <a:ext cy="990599" cx="5067505"/>
          </a:xfrm>
          <a:prstGeom prst="rect">
            <a:avLst/>
          </a:prstGeom>
          <a:noFill/>
          <a:ln>
            <a:noFill/>
          </a:ln>
        </p:spPr>
        <p:txBody>
          <a:bodyPr bIns="45700" rIns="91425" lIns="91425" tIns="45700" anchor="ctr" anchorCtr="0">
            <a:spAutoFit/>
          </a:bodyPr>
          <a:lstStyle/>
          <a:p>
            <a:pPr algn="l" rtl="0" lvl="0" marR="0" indent="0" marL="0">
              <a:spcBef>
                <a:spcPts val="0"/>
              </a:spcBef>
              <a:spcAft>
                <a:spcPts val="0"/>
              </a:spcAft>
              <a:buSzPct val="25000"/>
              <a:buNone/>
            </a:pPr>
            <a:r>
              <a:rPr strike="noStrike" u="none" b="1" cap="none" baseline="0" sz="2000" lang="id-ID" i="0">
                <a:solidFill>
                  <a:schemeClr val="lt1"/>
                </a:solidFill>
                <a:latin typeface="Verdana"/>
                <a:ea typeface="Verdana"/>
                <a:cs typeface="Verdana"/>
                <a:sym typeface="Verdana"/>
              </a:rPr>
              <a:t>Difference between reporting and interpreting [2]</a:t>
            </a:r>
          </a:p>
        </p:txBody>
      </p:sp>
      <p:sp>
        <p:nvSpPr>
          <p:cNvPr id="232" name="Shape 232"/>
          <p:cNvSpPr txBox="1"/>
          <p:nvPr>
            <p:ph idx="1" type="body"/>
          </p:nvPr>
        </p:nvSpPr>
        <p:spPr>
          <a:xfrm>
            <a:off y="1600200" x="612647"/>
            <a:ext cy="4495800" cx="8153399"/>
          </a:xfrm>
          <a:prstGeom prst="rect">
            <a:avLst/>
          </a:prstGeom>
          <a:noFill/>
          <a:ln>
            <a:noFill/>
          </a:ln>
        </p:spPr>
        <p:txBody>
          <a:bodyPr bIns="45700" rIns="91425" lIns="91425" tIns="45700" anchor="t" anchorCtr="0">
            <a:spAutoFit/>
          </a:bodyPr>
          <a:lstStyle/>
          <a:p>
            <a:pPr algn="l" rtl="0" lvl="0" marR="0" indent="-346075" marL="346075">
              <a:lnSpc>
                <a:spcPct val="80000"/>
              </a:lnSpc>
              <a:spcBef>
                <a:spcPts val="0"/>
              </a:spcBef>
              <a:spcAft>
                <a:spcPts val="0"/>
              </a:spcAft>
              <a:buClr>
                <a:schemeClr val="dk1"/>
              </a:buClr>
              <a:buSzPct val="135000"/>
              <a:buFont typeface="Verdana"/>
              <a:buChar char="•"/>
            </a:pPr>
            <a:r>
              <a:rPr strike="noStrike" u="none" b="0" cap="none" baseline="0" sz="2200" lang="id-ID" i="0">
                <a:solidFill>
                  <a:schemeClr val="dk1"/>
                </a:solidFill>
                <a:latin typeface="Verdana"/>
                <a:ea typeface="Verdana"/>
                <a:cs typeface="Verdana"/>
                <a:sym typeface="Verdana"/>
              </a:rPr>
              <a:t>In (a separated) Result section, the interpretations are limited to highlight the importance of the data for the readers without adding any subjective/personal comments</a:t>
            </a:r>
          </a:p>
          <a:p>
            <a:pPr algn="l" rtl="0" lvl="0" marR="0" indent="-346075" marL="346075">
              <a:lnSpc>
                <a:spcPct val="80000"/>
              </a:lnSpc>
              <a:spcBef>
                <a:spcPts val="1800"/>
              </a:spcBef>
              <a:spcAft>
                <a:spcPts val="0"/>
              </a:spcAft>
              <a:buClr>
                <a:schemeClr val="dk1"/>
              </a:buClr>
              <a:buSzPct val="25000"/>
              <a:buFont typeface="Verdana"/>
              <a:buNone/>
            </a:pPr>
            <a:r>
              <a:rPr strike="noStrike" u="none" b="1" cap="none" baseline="0" sz="2200" lang="id-ID" i="0">
                <a:solidFill>
                  <a:schemeClr val="dk1"/>
                </a:solidFill>
                <a:latin typeface="Verdana"/>
                <a:ea typeface="Verdana"/>
                <a:cs typeface="Verdana"/>
                <a:sym typeface="Verdana"/>
              </a:rPr>
              <a:t>Example for Result section (S1) and  Result and Discussion section (S2)</a:t>
            </a:r>
          </a:p>
          <a:p>
            <a:pPr algn="l" rtl="0" lvl="0" marR="0" indent="-346075" marL="346075">
              <a:lnSpc>
                <a:spcPct val="80000"/>
              </a:lnSpc>
              <a:spcBef>
                <a:spcPts val="1800"/>
              </a:spcBef>
              <a:spcAft>
                <a:spcPts val="0"/>
              </a:spcAft>
              <a:buClr>
                <a:schemeClr val="dk1"/>
              </a:buClr>
              <a:buSzPct val="198000"/>
              <a:buFont typeface="Verdana"/>
              <a:buChar char="•"/>
            </a:pPr>
            <a:r>
              <a:rPr strike="noStrike" u="none" b="0" cap="none" baseline="0" sz="1500" lang="id-ID" i="0">
                <a:solidFill>
                  <a:schemeClr val="dk1"/>
                </a:solidFill>
                <a:latin typeface="Verdana"/>
                <a:ea typeface="Verdana"/>
                <a:cs typeface="Verdana"/>
                <a:sym typeface="Verdana"/>
              </a:rPr>
              <a:t>S1. The duration of exposure to running water had a pronounced effect on cumulative seed germination percentages (Fig. 2). Seeds exposed to the 2-day treatment had the highest cumulative germination (84%), 1.25 times that of the 12-h or 5-day groups and four times that of controls. ➔ </a:t>
            </a:r>
            <a:r>
              <a:rPr strike="noStrike" u="sng" b="0" cap="none" baseline="0" sz="2200" lang="id-ID" i="0">
                <a:solidFill>
                  <a:schemeClr val="dk1"/>
                </a:solidFill>
                <a:latin typeface="Verdana"/>
                <a:ea typeface="Verdana"/>
                <a:cs typeface="Verdana"/>
                <a:sym typeface="Verdana"/>
              </a:rPr>
              <a:t>objective reporting</a:t>
            </a:r>
          </a:p>
          <a:p>
            <a:pPr algn="l" rtl="0" lvl="0" marR="0" indent="-346075" marL="346075">
              <a:lnSpc>
                <a:spcPct val="80000"/>
              </a:lnSpc>
              <a:spcBef>
                <a:spcPts val="1800"/>
              </a:spcBef>
              <a:spcAft>
                <a:spcPts val="0"/>
              </a:spcAft>
              <a:buClr>
                <a:schemeClr val="dk1"/>
              </a:buClr>
              <a:buSzPct val="198000"/>
              <a:buFont typeface="Verdana"/>
              <a:buChar char="•"/>
            </a:pPr>
            <a:r>
              <a:rPr strike="noStrike" u="none" b="0" cap="none" baseline="0" sz="1500" lang="id-ID" i="0">
                <a:solidFill>
                  <a:schemeClr val="dk1"/>
                </a:solidFill>
                <a:latin typeface="Verdana"/>
                <a:ea typeface="Verdana"/>
                <a:cs typeface="Verdana"/>
                <a:sym typeface="Verdana"/>
              </a:rPr>
              <a:t>S2. The results of the germination experiment (Fig. 2) suggest that the optimal time for running-water treatment is 2 days. This group showed the highest cumulative germination (84%), with longer (5 d) or shorter (12 h) exposures producing smaller gains in germination when compared to the control group. ➔ </a:t>
            </a:r>
            <a:r>
              <a:rPr strike="noStrike" u="sng" b="0" cap="none" baseline="0" sz="2200" lang="id-ID" i="0">
                <a:solidFill>
                  <a:schemeClr val="dk1"/>
                </a:solidFill>
                <a:latin typeface="Verdana"/>
                <a:ea typeface="Verdana"/>
                <a:cs typeface="Verdana"/>
                <a:sym typeface="Verdana"/>
              </a:rPr>
              <a:t>subjective/personal interpretation</a:t>
            </a:r>
          </a:p>
        </p:txBody>
      </p:sp>
      <p:sp>
        <p:nvSpPr>
          <p:cNvPr id="233" name="Shape 233"/>
          <p:cNvSpPr txBox="1"/>
          <p:nvPr>
            <p:ph idx="10" type="dt"/>
          </p:nvPr>
        </p:nvSpPr>
        <p:spPr>
          <a:xfrm>
            <a:off y="6451885" x="810595"/>
            <a:ext cy="365125" cx="1643062"/>
          </a:xfrm>
          <a:prstGeom prst="rect">
            <a:avLst/>
          </a:prstGeom>
          <a:noFill/>
          <a:ln>
            <a:noFill/>
          </a:ln>
        </p:spPr>
        <p:txBody>
          <a:bodyPr bIns="45700" rIns="91425" lIns="0" tIns="45700" anchor="ctr" anchorCtr="0">
            <a:spAutoFit/>
          </a:bodyPr>
          <a:lstStyle/>
          <a:p>
            <a:pPr algn="l" rtl="0" lvl="0" marR="0" indent="0" marL="0">
              <a:spcBef>
                <a:spcPts val="0"/>
              </a:spcBef>
              <a:spcAft>
                <a:spcPts val="0"/>
              </a:spcAft>
              <a:buSzPct val="25000"/>
              <a:buNone/>
            </a:pPr>
            <a:r>
              <a:rPr strike="noStrike" u="none" b="0" cap="none" baseline="0" sz="1050" lang="id-ID" i="0">
                <a:solidFill>
                  <a:schemeClr val="lt1"/>
                </a:solidFill>
                <a:latin typeface="Verdana"/>
                <a:ea typeface="Verdana"/>
                <a:cs typeface="Verdana"/>
                <a:sym typeface="Verdana"/>
              </a:rPr>
              <a:t>26/08/2014</a:t>
            </a:r>
          </a:p>
        </p:txBody>
      </p:sp>
      <p:sp>
        <p:nvSpPr>
          <p:cNvPr id="234" name="Shape 234"/>
          <p:cNvSpPr txBox="1"/>
          <p:nvPr>
            <p:ph idx="12" type="sldNum"/>
          </p:nvPr>
        </p:nvSpPr>
        <p:spPr>
          <a:xfrm>
            <a:off y="6451885" x="389908"/>
            <a:ext cy="365125" cx="358775"/>
          </a:xfrm>
          <a:prstGeom prst="rect">
            <a:avLst/>
          </a:prstGeom>
          <a:noFill/>
          <a:ln>
            <a:noFill/>
          </a:ln>
        </p:spPr>
        <p:txBody>
          <a:bodyPr bIns="45700" rIns="91425" lIns="0" tIns="45700" anchor="ctr" anchorCtr="0">
            <a:spAutoFit/>
          </a:bodyPr>
          <a:lstStyle/>
          <a:p>
            <a:pPr algn="l" rtl="0" lvl="0" marR="0" indent="0" marL="0">
              <a:spcBef>
                <a:spcPts val="0"/>
              </a:spcBef>
              <a:spcAft>
                <a:spcPts val="0"/>
              </a:spcAft>
              <a:buSzPct val="25000"/>
              <a:buNone/>
            </a:pPr>
            <a:r>
              <a:rPr lang="id-ID"/>
              <a:t> </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1" name="Shape 91"/>
        <p:cNvGrpSpPr/>
        <p:nvPr/>
      </p:nvGrpSpPr>
      <p:grpSpPr>
        <a:xfrm>
          <a:off y="0" x="0"/>
          <a:ext cy="0" cx="0"/>
          <a:chOff y="0" x="0"/>
          <a:chExt cy="0" cx="0"/>
        </a:xfrm>
      </p:grpSpPr>
      <p:sp>
        <p:nvSpPr>
          <p:cNvPr id="92" name="Shape 92"/>
          <p:cNvSpPr txBox="1"/>
          <p:nvPr>
            <p:ph type="title"/>
          </p:nvPr>
        </p:nvSpPr>
        <p:spPr>
          <a:xfrm>
            <a:off y="228600" x="3698542"/>
            <a:ext cy="990599" cx="5067505"/>
          </a:xfrm>
          <a:prstGeom prst="rect">
            <a:avLst/>
          </a:prstGeom>
          <a:noFill/>
          <a:ln>
            <a:noFill/>
          </a:ln>
        </p:spPr>
        <p:txBody>
          <a:bodyPr bIns="45700" rIns="91425" lIns="91425" tIns="45700" anchor="ctr" anchorCtr="0">
            <a:spAutoFit/>
          </a:bodyPr>
          <a:lstStyle/>
          <a:p>
            <a:pPr algn="l" rtl="0" lvl="0" marR="0" indent="0" marL="0">
              <a:spcBef>
                <a:spcPts val="0"/>
              </a:spcBef>
              <a:spcAft>
                <a:spcPts val="0"/>
              </a:spcAft>
              <a:buSzPct val="25000"/>
              <a:buNone/>
            </a:pPr>
            <a:r>
              <a:rPr strike="noStrike" u="none" b="1" cap="none" baseline="0" sz="2800" lang="id-ID" i="0">
                <a:solidFill>
                  <a:schemeClr val="lt1"/>
                </a:solidFill>
                <a:latin typeface="Verdana"/>
                <a:ea typeface="Verdana"/>
                <a:cs typeface="Verdana"/>
                <a:sym typeface="Verdana"/>
              </a:rPr>
              <a:t>Aim of this slide</a:t>
            </a:r>
          </a:p>
        </p:txBody>
      </p:sp>
      <p:sp>
        <p:nvSpPr>
          <p:cNvPr id="93" name="Shape 93"/>
          <p:cNvSpPr txBox="1"/>
          <p:nvPr>
            <p:ph idx="1" type="body"/>
          </p:nvPr>
        </p:nvSpPr>
        <p:spPr>
          <a:xfrm>
            <a:off y="1600200" x="612647"/>
            <a:ext cy="4495800" cx="8153399"/>
          </a:xfrm>
          <a:prstGeom prst="rect">
            <a:avLst/>
          </a:prstGeom>
          <a:noFill/>
          <a:ln>
            <a:noFill/>
          </a:ln>
        </p:spPr>
        <p:txBody>
          <a:bodyPr bIns="45700" rIns="91425" lIns="91425" tIns="45700" anchor="t" anchorCtr="0">
            <a:spAutoFit/>
          </a:bodyPr>
          <a:lstStyle/>
          <a:p>
            <a:pPr algn="l" rtl="0" lvl="0" marR="0" indent="-346075" marL="346075">
              <a:spcBef>
                <a:spcPts val="0"/>
              </a:spcBef>
              <a:spcAft>
                <a:spcPts val="0"/>
              </a:spcAft>
              <a:buClr>
                <a:schemeClr val="dk1"/>
              </a:buClr>
              <a:buSzPct val="135000"/>
              <a:buFont typeface="Verdana"/>
              <a:buChar char="•"/>
            </a:pPr>
            <a:r>
              <a:rPr strike="noStrike" u="none" b="0" cap="none" baseline="0" sz="2400" lang="id-ID" i="0">
                <a:solidFill>
                  <a:schemeClr val="dk1"/>
                </a:solidFill>
                <a:latin typeface="Verdana"/>
                <a:ea typeface="Verdana"/>
                <a:cs typeface="Verdana"/>
                <a:sym typeface="Verdana"/>
              </a:rPr>
              <a:t>To review academic writing structure (part I)</a:t>
            </a:r>
          </a:p>
          <a:p>
            <a:pPr algn="l" rtl="0" lvl="0" marR="0" indent="-346075" marL="346075">
              <a:spcBef>
                <a:spcPts val="1800"/>
              </a:spcBef>
              <a:spcAft>
                <a:spcPts val="0"/>
              </a:spcAft>
              <a:buClr>
                <a:schemeClr val="dk1"/>
              </a:buClr>
              <a:buSzPct val="135000"/>
              <a:buFont typeface="Verdana"/>
              <a:buChar char="•"/>
            </a:pPr>
            <a:r>
              <a:rPr strike="noStrike" u="none" b="0" cap="none" baseline="0" sz="2400" lang="id-ID" i="0">
                <a:solidFill>
                  <a:schemeClr val="dk1"/>
                </a:solidFill>
                <a:latin typeface="Verdana"/>
                <a:ea typeface="Verdana"/>
                <a:cs typeface="Verdana"/>
                <a:sym typeface="Verdana"/>
              </a:rPr>
              <a:t>To inform milestones of TA1 (part II)</a:t>
            </a:r>
          </a:p>
        </p:txBody>
      </p:sp>
      <p:sp>
        <p:nvSpPr>
          <p:cNvPr id="94" name="Shape 94"/>
          <p:cNvSpPr txBox="1"/>
          <p:nvPr>
            <p:ph idx="10" type="dt"/>
          </p:nvPr>
        </p:nvSpPr>
        <p:spPr>
          <a:xfrm>
            <a:off y="6451885" x="810595"/>
            <a:ext cy="365125" cx="1643062"/>
          </a:xfrm>
          <a:prstGeom prst="rect">
            <a:avLst/>
          </a:prstGeom>
          <a:noFill/>
          <a:ln>
            <a:noFill/>
          </a:ln>
        </p:spPr>
        <p:txBody>
          <a:bodyPr bIns="45700" rIns="91425" lIns="0" tIns="45700" anchor="ctr" anchorCtr="0">
            <a:spAutoFit/>
          </a:bodyPr>
          <a:lstStyle/>
          <a:p>
            <a:pPr algn="l" rtl="0" lvl="0" marR="0" indent="0" marL="0">
              <a:spcBef>
                <a:spcPts val="0"/>
              </a:spcBef>
              <a:spcAft>
                <a:spcPts val="0"/>
              </a:spcAft>
              <a:buSzPct val="25000"/>
              <a:buNone/>
            </a:pPr>
            <a:r>
              <a:rPr strike="noStrike" u="none" b="0" cap="none" baseline="0" sz="1050" lang="id-ID" i="0">
                <a:solidFill>
                  <a:schemeClr val="lt1"/>
                </a:solidFill>
                <a:latin typeface="Verdana"/>
                <a:ea typeface="Verdana"/>
                <a:cs typeface="Verdana"/>
                <a:sym typeface="Verdana"/>
              </a:rPr>
              <a:t>26/08/2014</a:t>
            </a:r>
          </a:p>
        </p:txBody>
      </p:sp>
      <p:sp>
        <p:nvSpPr>
          <p:cNvPr id="95" name="Shape 95"/>
          <p:cNvSpPr txBox="1"/>
          <p:nvPr>
            <p:ph idx="12" type="sldNum"/>
          </p:nvPr>
        </p:nvSpPr>
        <p:spPr>
          <a:xfrm>
            <a:off y="6451885" x="389908"/>
            <a:ext cy="365125" cx="358775"/>
          </a:xfrm>
          <a:prstGeom prst="rect">
            <a:avLst/>
          </a:prstGeom>
          <a:noFill/>
          <a:ln>
            <a:noFill/>
          </a:ln>
        </p:spPr>
        <p:txBody>
          <a:bodyPr bIns="45700" rIns="91425" lIns="0" tIns="45700" anchor="ctr" anchorCtr="0">
            <a:spAutoFit/>
          </a:bodyPr>
          <a:lstStyle/>
          <a:p>
            <a:pPr algn="l" rtl="0" lvl="0" marR="0" indent="0" marL="0">
              <a:spcBef>
                <a:spcPts val="0"/>
              </a:spcBef>
              <a:spcAft>
                <a:spcPts val="0"/>
              </a:spcAft>
              <a:buSzPct val="25000"/>
              <a:buNone/>
            </a:pPr>
            <a:r>
              <a:rPr lang="id-ID"/>
              <a:t> </a:t>
            </a:r>
          </a:p>
        </p:txBody>
      </p:sp>
    </p:spTree>
  </p:cSld>
  <p:clrMapOvr>
    <a:masterClrMapping/>
  </p:clrMapOvr>
  <p:transition spd="slow">
    <p:cut/>
  </p:transition>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39" name="Shape 239"/>
        <p:cNvGrpSpPr/>
        <p:nvPr/>
      </p:nvGrpSpPr>
      <p:grpSpPr>
        <a:xfrm>
          <a:off y="0" x="0"/>
          <a:ext cy="0" cx="0"/>
          <a:chOff y="0" x="0"/>
          <a:chExt cy="0" cx="0"/>
        </a:xfrm>
      </p:grpSpPr>
      <p:sp>
        <p:nvSpPr>
          <p:cNvPr id="240" name="Shape 240"/>
          <p:cNvSpPr txBox="1"/>
          <p:nvPr>
            <p:ph type="title"/>
          </p:nvPr>
        </p:nvSpPr>
        <p:spPr>
          <a:xfrm>
            <a:off y="228600" x="3684896"/>
            <a:ext cy="990599" cx="5081152"/>
          </a:xfrm>
          <a:prstGeom prst="rect">
            <a:avLst/>
          </a:prstGeom>
          <a:noFill/>
          <a:ln>
            <a:noFill/>
          </a:ln>
        </p:spPr>
        <p:txBody>
          <a:bodyPr bIns="45700" rIns="91425" lIns="91425" tIns="45700" anchor="ctr" anchorCtr="0">
            <a:spAutoFit/>
          </a:bodyPr>
          <a:lstStyle/>
          <a:p>
            <a:pPr algn="l" rtl="0" lvl="0" marR="0" indent="0" marL="0">
              <a:spcBef>
                <a:spcPts val="0"/>
              </a:spcBef>
              <a:spcAft>
                <a:spcPts val="0"/>
              </a:spcAft>
              <a:buSzPct val="25000"/>
              <a:buNone/>
            </a:pPr>
            <a:r>
              <a:rPr strike="noStrike" u="none" b="1" cap="none" baseline="0" sz="2800" lang="id-ID" i="0">
                <a:solidFill>
                  <a:schemeClr val="lt1"/>
                </a:solidFill>
                <a:latin typeface="Verdana"/>
                <a:ea typeface="Verdana"/>
                <a:cs typeface="Verdana"/>
                <a:sym typeface="Verdana"/>
              </a:rPr>
              <a:t>Discussion [1][2]</a:t>
            </a:r>
          </a:p>
        </p:txBody>
      </p:sp>
      <p:sp>
        <p:nvSpPr>
          <p:cNvPr id="241" name="Shape 241"/>
          <p:cNvSpPr txBox="1"/>
          <p:nvPr>
            <p:ph idx="1" type="body"/>
          </p:nvPr>
        </p:nvSpPr>
        <p:spPr>
          <a:xfrm>
            <a:off y="1600200" x="612647"/>
            <a:ext cy="4495800" cx="8153399"/>
          </a:xfrm>
          <a:prstGeom prst="rect">
            <a:avLst/>
          </a:prstGeom>
          <a:noFill/>
          <a:ln>
            <a:noFill/>
          </a:ln>
        </p:spPr>
        <p:txBody>
          <a:bodyPr bIns="45700" rIns="91425" lIns="91425" tIns="45700" anchor="t" anchorCtr="0">
            <a:spAutoFit/>
          </a:bodyPr>
          <a:lstStyle/>
          <a:p>
            <a:pPr algn="l" rtl="0" lvl="0" marR="0" indent="-346075" marL="346075">
              <a:spcBef>
                <a:spcPts val="0"/>
              </a:spcBef>
              <a:spcAft>
                <a:spcPts val="0"/>
              </a:spcAft>
              <a:buClr>
                <a:schemeClr val="dk1"/>
              </a:buClr>
              <a:buSzPct val="135000"/>
              <a:buFont typeface="Verdana"/>
              <a:buChar char="•"/>
            </a:pPr>
            <a:r>
              <a:rPr strike="noStrike" u="none" b="0" cap="none" baseline="0" sz="2200" lang="id-ID" i="0">
                <a:solidFill>
                  <a:schemeClr val="dk1"/>
                </a:solidFill>
                <a:latin typeface="Verdana"/>
                <a:ea typeface="Verdana"/>
                <a:cs typeface="Verdana"/>
                <a:sym typeface="Verdana"/>
              </a:rPr>
              <a:t>Sound both convincing and credible at the same time. </a:t>
            </a:r>
          </a:p>
          <a:p>
            <a:pPr algn="l" rtl="0" lvl="1" marR="0" indent="-187325" marL="593725">
              <a:spcBef>
                <a:spcPts val="800"/>
              </a:spcBef>
              <a:spcAft>
                <a:spcPts val="0"/>
              </a:spcAft>
              <a:buClr>
                <a:srgbClr val="595959"/>
              </a:buClr>
              <a:buSzPct val="97368"/>
              <a:buFont typeface="Verdana"/>
              <a:buChar char="–"/>
            </a:pPr>
            <a:r>
              <a:rPr strike="noStrike" u="none" b="0" cap="none" baseline="0" sz="1850" lang="id-ID" i="0">
                <a:solidFill>
                  <a:schemeClr val="dk1"/>
                </a:solidFill>
                <a:latin typeface="Verdana"/>
                <a:ea typeface="Verdana"/>
                <a:cs typeface="Verdana"/>
                <a:sym typeface="Verdana"/>
              </a:rPr>
              <a:t>by being positive about your own limitations</a:t>
            </a:r>
          </a:p>
          <a:p>
            <a:pPr algn="l" rtl="0" lvl="1" marR="0" indent="-187325" marL="593725">
              <a:spcBef>
                <a:spcPts val="800"/>
              </a:spcBef>
              <a:spcAft>
                <a:spcPts val="0"/>
              </a:spcAft>
              <a:buClr>
                <a:srgbClr val="595959"/>
              </a:buClr>
              <a:buSzPct val="97368"/>
              <a:buFont typeface="Verdana"/>
              <a:buChar char="–"/>
            </a:pPr>
            <a:r>
              <a:rPr strike="noStrike" u="none" b="0" cap="none" baseline="0" sz="1850" lang="id-ID" i="0">
                <a:solidFill>
                  <a:schemeClr val="dk1"/>
                </a:solidFill>
                <a:latin typeface="Verdana"/>
                <a:ea typeface="Verdana"/>
                <a:cs typeface="Verdana"/>
                <a:sym typeface="Verdana"/>
              </a:rPr>
              <a:t>by being constructive when discussing what you believe to be the limitations of others.</a:t>
            </a:r>
          </a:p>
          <a:p>
            <a:pPr algn="l" rtl="0" lvl="0" marR="0" indent="-346075" marL="346075">
              <a:spcBef>
                <a:spcPts val="1800"/>
              </a:spcBef>
              <a:spcAft>
                <a:spcPts val="0"/>
              </a:spcAft>
              <a:buClr>
                <a:schemeClr val="dk1"/>
              </a:buClr>
              <a:buSzPct val="135000"/>
              <a:buFont typeface="Verdana"/>
              <a:buChar char="•"/>
            </a:pPr>
            <a:r>
              <a:rPr strike="noStrike" u="none" b="0" cap="none" baseline="0" sz="2200" lang="id-ID" i="0">
                <a:solidFill>
                  <a:schemeClr val="dk1"/>
                </a:solidFill>
                <a:latin typeface="Verdana"/>
                <a:ea typeface="Verdana"/>
                <a:cs typeface="Verdana"/>
                <a:sym typeface="Verdana"/>
              </a:rPr>
              <a:t>Interpret your results without repeating them</a:t>
            </a:r>
          </a:p>
          <a:p>
            <a:pPr algn="l" rtl="0" lvl="0" marR="0" indent="-346075" marL="346075">
              <a:spcBef>
                <a:spcPts val="1800"/>
              </a:spcBef>
              <a:spcAft>
                <a:spcPts val="0"/>
              </a:spcAft>
              <a:buClr>
                <a:schemeClr val="dk1"/>
              </a:buClr>
              <a:buSzPct val="135000"/>
              <a:buFont typeface="Verdana"/>
              <a:buChar char="•"/>
            </a:pPr>
            <a:r>
              <a:rPr strike="noStrike" u="none" b="0" cap="none" baseline="0" sz="2200" lang="id-ID" i="0">
                <a:solidFill>
                  <a:schemeClr val="dk1"/>
                </a:solidFill>
                <a:latin typeface="Verdana"/>
                <a:ea typeface="Verdana"/>
                <a:cs typeface="Verdana"/>
                <a:sym typeface="Verdana"/>
              </a:rPr>
              <a:t>The Discussion/Conclusion moves away from that narrow section to a wider, more general focus. </a:t>
            </a:r>
          </a:p>
          <a:p>
            <a:pPr algn="l" rtl="0" lvl="0" marR="0" indent="-346075" marL="346075">
              <a:spcBef>
                <a:spcPts val="1800"/>
              </a:spcBef>
              <a:spcAft>
                <a:spcPts val="0"/>
              </a:spcAft>
              <a:buClr>
                <a:schemeClr val="dk1"/>
              </a:buClr>
              <a:buSzPct val="135000"/>
              <a:buFont typeface="Verdana"/>
              <a:buChar char="•"/>
            </a:pPr>
            <a:r>
              <a:rPr strike="noStrike" u="none" b="0" cap="none" baseline="0" sz="2200" lang="id-ID" i="0">
                <a:solidFill>
                  <a:schemeClr val="dk1"/>
                </a:solidFill>
                <a:latin typeface="Verdana"/>
                <a:ea typeface="Verdana"/>
                <a:cs typeface="Verdana"/>
                <a:sym typeface="Verdana"/>
              </a:rPr>
              <a:t>The Discussion looks back at the points made in the Introduction to </a:t>
            </a:r>
            <a:r>
              <a:rPr strike="noStrike" u="sng" b="0" cap="none" baseline="0" sz="2200" lang="id-ID" i="0">
                <a:solidFill>
                  <a:schemeClr val="dk1"/>
                </a:solidFill>
                <a:latin typeface="Verdana"/>
                <a:ea typeface="Verdana"/>
                <a:cs typeface="Verdana"/>
                <a:sym typeface="Verdana"/>
              </a:rPr>
              <a:t>answers</a:t>
            </a:r>
            <a:r>
              <a:rPr strike="noStrike" u="none" b="0" cap="none" baseline="0" sz="2200" lang="id-ID" i="0">
                <a:solidFill>
                  <a:schemeClr val="dk1"/>
                </a:solidFill>
                <a:latin typeface="Verdana"/>
                <a:ea typeface="Verdana"/>
                <a:cs typeface="Verdana"/>
                <a:sym typeface="Verdana"/>
              </a:rPr>
              <a:t> to the aims, hypotheses or questions</a:t>
            </a:r>
          </a:p>
        </p:txBody>
      </p:sp>
      <p:sp>
        <p:nvSpPr>
          <p:cNvPr id="242" name="Shape 242"/>
          <p:cNvSpPr txBox="1"/>
          <p:nvPr>
            <p:ph idx="10" type="dt"/>
          </p:nvPr>
        </p:nvSpPr>
        <p:spPr>
          <a:xfrm>
            <a:off y="6451885" x="810595"/>
            <a:ext cy="365125" cx="1643062"/>
          </a:xfrm>
          <a:prstGeom prst="rect">
            <a:avLst/>
          </a:prstGeom>
          <a:noFill/>
          <a:ln>
            <a:noFill/>
          </a:ln>
        </p:spPr>
        <p:txBody>
          <a:bodyPr bIns="45700" rIns="91425" lIns="0" tIns="45700" anchor="ctr" anchorCtr="0">
            <a:spAutoFit/>
          </a:bodyPr>
          <a:lstStyle/>
          <a:p>
            <a:pPr algn="l" rtl="0" lvl="0" marR="0" indent="0" marL="0">
              <a:spcBef>
                <a:spcPts val="0"/>
              </a:spcBef>
              <a:spcAft>
                <a:spcPts val="0"/>
              </a:spcAft>
              <a:buSzPct val="25000"/>
              <a:buNone/>
            </a:pPr>
            <a:r>
              <a:rPr strike="noStrike" u="none" b="0" cap="none" baseline="0" sz="1050" lang="id-ID" i="0">
                <a:solidFill>
                  <a:schemeClr val="lt1"/>
                </a:solidFill>
                <a:latin typeface="Verdana"/>
                <a:ea typeface="Verdana"/>
                <a:cs typeface="Verdana"/>
                <a:sym typeface="Verdana"/>
              </a:rPr>
              <a:t>26/08/2014</a:t>
            </a:r>
          </a:p>
        </p:txBody>
      </p:sp>
      <p:sp>
        <p:nvSpPr>
          <p:cNvPr id="243" name="Shape 243"/>
          <p:cNvSpPr txBox="1"/>
          <p:nvPr>
            <p:ph idx="12" type="sldNum"/>
          </p:nvPr>
        </p:nvSpPr>
        <p:spPr>
          <a:xfrm>
            <a:off y="6451885" x="389908"/>
            <a:ext cy="365125" cx="358775"/>
          </a:xfrm>
          <a:prstGeom prst="rect">
            <a:avLst/>
          </a:prstGeom>
          <a:noFill/>
          <a:ln>
            <a:noFill/>
          </a:ln>
        </p:spPr>
        <p:txBody>
          <a:bodyPr bIns="45700" rIns="91425" lIns="0" tIns="45700" anchor="ctr" anchorCtr="0">
            <a:spAutoFit/>
          </a:bodyPr>
          <a:lstStyle/>
          <a:p>
            <a:pPr algn="l" rtl="0" lvl="0" marR="0" indent="0" marL="0">
              <a:spcBef>
                <a:spcPts val="0"/>
              </a:spcBef>
              <a:spcAft>
                <a:spcPts val="0"/>
              </a:spcAft>
              <a:buSzPct val="25000"/>
              <a:buNone/>
            </a:pPr>
            <a:r>
              <a:rPr lang="id-ID"/>
              <a:t> </a:t>
            </a:r>
          </a:p>
        </p:txBody>
      </p:sp>
    </p:spTree>
  </p:cSld>
  <p:clrMapOvr>
    <a:masterClrMapping/>
  </p:clrMapOvr>
  <p:transition spd="slow">
    <p:cut/>
  </p:transition>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47" name="Shape 247"/>
        <p:cNvGrpSpPr/>
        <p:nvPr/>
      </p:nvGrpSpPr>
      <p:grpSpPr>
        <a:xfrm>
          <a:off y="0" x="0"/>
          <a:ext cy="0" cx="0"/>
          <a:chOff y="0" x="0"/>
          <a:chExt cy="0" cx="0"/>
        </a:xfrm>
      </p:grpSpPr>
      <p:sp>
        <p:nvSpPr>
          <p:cNvPr id="248" name="Shape 248"/>
          <p:cNvSpPr txBox="1"/>
          <p:nvPr>
            <p:ph type="title"/>
          </p:nvPr>
        </p:nvSpPr>
        <p:spPr>
          <a:xfrm>
            <a:off y="228600" x="3671248"/>
            <a:ext cy="990599" cx="5094799"/>
          </a:xfrm>
          <a:prstGeom prst="rect">
            <a:avLst/>
          </a:prstGeom>
          <a:noFill/>
          <a:ln>
            <a:noFill/>
          </a:ln>
        </p:spPr>
        <p:txBody>
          <a:bodyPr bIns="45700" rIns="91425" lIns="91425" tIns="45700" anchor="ctr" anchorCtr="0">
            <a:spAutoFit/>
          </a:bodyPr>
          <a:lstStyle/>
          <a:p>
            <a:pPr algn="l" rtl="0" lvl="0" marR="0" indent="0" marL="0">
              <a:spcBef>
                <a:spcPts val="0"/>
              </a:spcBef>
              <a:spcAft>
                <a:spcPts val="0"/>
              </a:spcAft>
              <a:buSzPct val="25000"/>
              <a:buNone/>
            </a:pPr>
            <a:r>
              <a:rPr strike="noStrike" u="none" b="1" cap="none" baseline="0" sz="2800" lang="id-ID" i="0">
                <a:solidFill>
                  <a:schemeClr val="lt1"/>
                </a:solidFill>
                <a:latin typeface="Verdana"/>
                <a:ea typeface="Verdana"/>
                <a:cs typeface="Verdana"/>
                <a:sym typeface="Verdana"/>
              </a:rPr>
              <a:t>Structure of the discussion [2]</a:t>
            </a:r>
          </a:p>
        </p:txBody>
      </p:sp>
      <p:sp>
        <p:nvSpPr>
          <p:cNvPr id="249" name="Shape 249"/>
          <p:cNvSpPr txBox="1"/>
          <p:nvPr>
            <p:ph idx="1" type="body"/>
          </p:nvPr>
        </p:nvSpPr>
        <p:spPr>
          <a:xfrm>
            <a:off y="1600200" x="612647"/>
            <a:ext cy="4495800" cx="8153399"/>
          </a:xfrm>
          <a:prstGeom prst="rect">
            <a:avLst/>
          </a:prstGeom>
          <a:noFill/>
          <a:ln>
            <a:noFill/>
          </a:ln>
        </p:spPr>
        <p:txBody>
          <a:bodyPr bIns="45700" rIns="91425" lIns="91425" tIns="45700" anchor="t" anchorCtr="0">
            <a:spAutoFit/>
          </a:bodyPr>
          <a:lstStyle/>
          <a:p>
            <a:pPr algn="l" rtl="0" lvl="0" marR="0" indent="-346075" marL="346075">
              <a:spcBef>
                <a:spcPts val="0"/>
              </a:spcBef>
              <a:spcAft>
                <a:spcPts val="0"/>
              </a:spcAft>
              <a:buClr>
                <a:schemeClr val="dk1"/>
              </a:buClr>
              <a:buSzPct val="135000"/>
              <a:buFont typeface="Verdana"/>
              <a:buChar char="•"/>
            </a:pPr>
            <a:r>
              <a:rPr strike="noStrike" u="none" b="0" cap="none" baseline="0" sz="2400" lang="id-ID" i="0">
                <a:solidFill>
                  <a:schemeClr val="dk1"/>
                </a:solidFill>
                <a:latin typeface="Verdana"/>
                <a:ea typeface="Verdana"/>
                <a:cs typeface="Verdana"/>
                <a:sym typeface="Verdana"/>
              </a:rPr>
              <a:t>Do my data </a:t>
            </a:r>
            <a:r>
              <a:rPr strike="noStrike" u="sng" b="0" cap="none" baseline="0" sz="2400" lang="id-ID" i="0">
                <a:solidFill>
                  <a:schemeClr val="dk1"/>
                </a:solidFill>
                <a:latin typeface="Verdana"/>
                <a:ea typeface="Verdana"/>
                <a:cs typeface="Verdana"/>
                <a:sym typeface="Verdana"/>
              </a:rPr>
              <a:t>support</a:t>
            </a:r>
            <a:r>
              <a:rPr strike="noStrike" u="none" b="0" cap="none" baseline="0" sz="2400" lang="id-ID" i="0">
                <a:solidFill>
                  <a:schemeClr val="dk1"/>
                </a:solidFill>
                <a:latin typeface="Verdana"/>
                <a:ea typeface="Verdana"/>
                <a:cs typeface="Verdana"/>
                <a:sym typeface="Verdana"/>
              </a:rPr>
              <a:t> what I set out to demonstrate at the beginning of the paper?</a:t>
            </a:r>
          </a:p>
          <a:p>
            <a:pPr algn="l" rtl="0" lvl="0" marR="0" indent="-346075" marL="346075">
              <a:spcBef>
                <a:spcPts val="1800"/>
              </a:spcBef>
              <a:spcAft>
                <a:spcPts val="0"/>
              </a:spcAft>
              <a:buClr>
                <a:schemeClr val="dk1"/>
              </a:buClr>
              <a:buSzPct val="135000"/>
              <a:buFont typeface="Verdana"/>
              <a:buChar char="•"/>
            </a:pPr>
            <a:r>
              <a:rPr strike="noStrike" u="none" b="0" cap="none" baseline="0" sz="2400" lang="id-ID" i="0">
                <a:solidFill>
                  <a:schemeClr val="dk1"/>
                </a:solidFill>
                <a:latin typeface="Verdana"/>
                <a:ea typeface="Verdana"/>
                <a:cs typeface="Verdana"/>
                <a:sym typeface="Verdana"/>
              </a:rPr>
              <a:t>What is </a:t>
            </a:r>
            <a:r>
              <a:rPr strike="noStrike" u="sng" b="0" cap="none" baseline="0" sz="2400" lang="id-ID" i="0">
                <a:solidFill>
                  <a:schemeClr val="dk1"/>
                </a:solidFill>
                <a:latin typeface="Verdana"/>
                <a:ea typeface="Verdana"/>
                <a:cs typeface="Verdana"/>
                <a:sym typeface="Verdana"/>
              </a:rPr>
              <a:t>my personal interpretation of my findings</a:t>
            </a:r>
            <a:r>
              <a:rPr strike="noStrike" u="none" b="0" cap="none" baseline="0" sz="2400" lang="id-ID" i="0">
                <a:solidFill>
                  <a:schemeClr val="dk1"/>
                </a:solidFill>
                <a:latin typeface="Verdana"/>
                <a:ea typeface="Verdana"/>
                <a:cs typeface="Verdana"/>
                <a:sym typeface="Verdana"/>
              </a:rPr>
              <a:t>?</a:t>
            </a:r>
          </a:p>
          <a:p>
            <a:pPr algn="l" rtl="0" lvl="0" marR="0" indent="-346075" marL="346075">
              <a:spcBef>
                <a:spcPts val="1800"/>
              </a:spcBef>
              <a:spcAft>
                <a:spcPts val="0"/>
              </a:spcAft>
              <a:buClr>
                <a:schemeClr val="dk1"/>
              </a:buClr>
              <a:buSzPct val="135000"/>
              <a:buFont typeface="Verdana"/>
              <a:buChar char="•"/>
            </a:pPr>
            <a:r>
              <a:rPr strike="noStrike" u="none" b="0" cap="none" baseline="0" sz="2400" lang="id-ID" i="0">
                <a:solidFill>
                  <a:schemeClr val="dk1"/>
                </a:solidFill>
                <a:latin typeface="Verdana"/>
                <a:ea typeface="Verdana"/>
                <a:cs typeface="Verdana"/>
                <a:sym typeface="Verdana"/>
              </a:rPr>
              <a:t>What </a:t>
            </a:r>
            <a:r>
              <a:rPr strike="noStrike" u="sng" b="0" cap="none" baseline="0" sz="2400" lang="id-ID" i="0">
                <a:solidFill>
                  <a:schemeClr val="dk1"/>
                </a:solidFill>
                <a:latin typeface="Verdana"/>
                <a:ea typeface="Verdana"/>
                <a:cs typeface="Verdana"/>
                <a:sym typeface="Verdana"/>
              </a:rPr>
              <a:t>other possible interpretations </a:t>
            </a:r>
            <a:r>
              <a:rPr strike="noStrike" u="none" b="0" cap="none" baseline="0" sz="2400" lang="id-ID" i="0">
                <a:solidFill>
                  <a:schemeClr val="dk1"/>
                </a:solidFill>
                <a:latin typeface="Verdana"/>
                <a:ea typeface="Verdana"/>
                <a:cs typeface="Verdana"/>
                <a:sym typeface="Verdana"/>
              </a:rPr>
              <a:t>are there?</a:t>
            </a:r>
          </a:p>
          <a:p>
            <a:pPr algn="l" rtl="0" lvl="0" marR="0" indent="-346075" marL="346075">
              <a:spcBef>
                <a:spcPts val="1800"/>
              </a:spcBef>
              <a:spcAft>
                <a:spcPts val="0"/>
              </a:spcAft>
              <a:buClr>
                <a:schemeClr val="dk1"/>
              </a:buClr>
              <a:buSzPct val="135000"/>
              <a:buFont typeface="Verdana"/>
              <a:buChar char="•"/>
            </a:pPr>
            <a:r>
              <a:rPr strike="noStrike" u="none" b="0" cap="none" baseline="0" sz="2400" lang="id-ID" i="0">
                <a:solidFill>
                  <a:schemeClr val="dk1"/>
                </a:solidFill>
                <a:latin typeface="Verdana"/>
                <a:ea typeface="Verdana"/>
                <a:cs typeface="Verdana"/>
                <a:sym typeface="Verdana"/>
              </a:rPr>
              <a:t>What are </a:t>
            </a:r>
            <a:r>
              <a:rPr strike="noStrike" u="sng" b="0" cap="none" baseline="0" sz="2400" lang="id-ID" i="0">
                <a:solidFill>
                  <a:schemeClr val="dk1"/>
                </a:solidFill>
                <a:latin typeface="Verdana"/>
                <a:ea typeface="Verdana"/>
                <a:cs typeface="Verdana"/>
                <a:sym typeface="Verdana"/>
              </a:rPr>
              <a:t>the limitations of my study</a:t>
            </a:r>
            <a:r>
              <a:rPr strike="noStrike" u="none" b="0" cap="none" baseline="0" sz="2400" lang="id-ID" i="0">
                <a:solidFill>
                  <a:schemeClr val="dk1"/>
                </a:solidFill>
                <a:latin typeface="Verdana"/>
                <a:ea typeface="Verdana"/>
                <a:cs typeface="Verdana"/>
                <a:sym typeface="Verdana"/>
              </a:rPr>
              <a:t>? What </a:t>
            </a:r>
            <a:r>
              <a:rPr strike="noStrike" u="sng" b="0" cap="none" baseline="0" sz="2400" lang="id-ID" i="0">
                <a:solidFill>
                  <a:schemeClr val="dk1"/>
                </a:solidFill>
                <a:latin typeface="Verdana"/>
                <a:ea typeface="Verdana"/>
                <a:cs typeface="Verdana"/>
                <a:sym typeface="Verdana"/>
              </a:rPr>
              <a:t>other factors could have influenced my findings</a:t>
            </a:r>
            <a:r>
              <a:rPr strike="noStrike" u="none" b="0" cap="none" baseline="0" sz="2400" lang="id-ID" i="0">
                <a:solidFill>
                  <a:schemeClr val="dk1"/>
                </a:solidFill>
                <a:latin typeface="Verdana"/>
                <a:ea typeface="Verdana"/>
                <a:cs typeface="Verdana"/>
                <a:sym typeface="Verdana"/>
              </a:rPr>
              <a:t>?</a:t>
            </a:r>
          </a:p>
          <a:p>
            <a:pPr algn="l" rtl="0" lvl="0" marR="0" indent="-346075" marL="346075">
              <a:spcBef>
                <a:spcPts val="1800"/>
              </a:spcBef>
              <a:spcAft>
                <a:spcPts val="0"/>
              </a:spcAft>
              <a:buClr>
                <a:schemeClr val="dk1"/>
              </a:buClr>
              <a:buSzPct val="135000"/>
              <a:buFont typeface="Verdana"/>
              <a:buChar char="•"/>
            </a:pPr>
            <a:r>
              <a:rPr strike="noStrike" u="none" b="0" cap="none" baseline="0" sz="2400" lang="id-ID" i="0">
                <a:solidFill>
                  <a:schemeClr val="dk1"/>
                </a:solidFill>
                <a:latin typeface="Verdana"/>
                <a:ea typeface="Verdana"/>
                <a:cs typeface="Verdana"/>
                <a:sym typeface="Verdana"/>
              </a:rPr>
              <a:t>Have I </a:t>
            </a:r>
            <a:r>
              <a:rPr strike="noStrike" u="sng" b="0" cap="none" baseline="0" sz="2400" lang="id-ID" i="0">
                <a:solidFill>
                  <a:schemeClr val="dk1"/>
                </a:solidFill>
                <a:latin typeface="Verdana"/>
                <a:ea typeface="Verdana"/>
                <a:cs typeface="Verdana"/>
                <a:sym typeface="Verdana"/>
              </a:rPr>
              <a:t>reported everything </a:t>
            </a:r>
            <a:r>
              <a:rPr strike="noStrike" u="none" b="0" cap="none" baseline="0" sz="2400" lang="id-ID" i="0">
                <a:solidFill>
                  <a:schemeClr val="dk1"/>
                </a:solidFill>
                <a:latin typeface="Verdana"/>
                <a:ea typeface="Verdana"/>
                <a:cs typeface="Verdana"/>
                <a:sym typeface="Verdana"/>
              </a:rPr>
              <a:t>that could make my </a:t>
            </a:r>
            <a:r>
              <a:rPr strike="noStrike" u="sng" b="0" cap="none" baseline="0" sz="2400" lang="id-ID" i="0">
                <a:solidFill>
                  <a:schemeClr val="dk1"/>
                </a:solidFill>
                <a:latin typeface="Verdana"/>
                <a:ea typeface="Verdana"/>
                <a:cs typeface="Verdana"/>
                <a:sym typeface="Verdana"/>
              </a:rPr>
              <a:t>findings invalid</a:t>
            </a:r>
            <a:r>
              <a:rPr strike="noStrike" u="none" b="0" cap="none" baseline="0" sz="2400" lang="id-ID" i="0">
                <a:solidFill>
                  <a:schemeClr val="dk1"/>
                </a:solidFill>
                <a:latin typeface="Verdana"/>
                <a:ea typeface="Verdana"/>
                <a:cs typeface="Verdana"/>
                <a:sym typeface="Verdana"/>
              </a:rPr>
              <a:t>?</a:t>
            </a:r>
          </a:p>
        </p:txBody>
      </p:sp>
      <p:sp>
        <p:nvSpPr>
          <p:cNvPr id="250" name="Shape 250"/>
          <p:cNvSpPr txBox="1"/>
          <p:nvPr>
            <p:ph idx="10" type="dt"/>
          </p:nvPr>
        </p:nvSpPr>
        <p:spPr>
          <a:xfrm>
            <a:off y="6451885" x="810595"/>
            <a:ext cy="365125" cx="1643062"/>
          </a:xfrm>
          <a:prstGeom prst="rect">
            <a:avLst/>
          </a:prstGeom>
          <a:noFill/>
          <a:ln>
            <a:noFill/>
          </a:ln>
        </p:spPr>
        <p:txBody>
          <a:bodyPr bIns="45700" rIns="91425" lIns="0" tIns="45700" anchor="ctr" anchorCtr="0">
            <a:spAutoFit/>
          </a:bodyPr>
          <a:lstStyle/>
          <a:p>
            <a:pPr algn="l" rtl="0" lvl="0" marR="0" indent="0" marL="0">
              <a:spcBef>
                <a:spcPts val="0"/>
              </a:spcBef>
              <a:spcAft>
                <a:spcPts val="0"/>
              </a:spcAft>
              <a:buSzPct val="25000"/>
              <a:buNone/>
            </a:pPr>
            <a:r>
              <a:rPr strike="noStrike" u="none" b="0" cap="none" baseline="0" sz="1050" lang="id-ID" i="0">
                <a:solidFill>
                  <a:schemeClr val="lt1"/>
                </a:solidFill>
                <a:latin typeface="Verdana"/>
                <a:ea typeface="Verdana"/>
                <a:cs typeface="Verdana"/>
                <a:sym typeface="Verdana"/>
              </a:rPr>
              <a:t>26/08/2014</a:t>
            </a:r>
          </a:p>
        </p:txBody>
      </p:sp>
      <p:sp>
        <p:nvSpPr>
          <p:cNvPr id="251" name="Shape 251"/>
          <p:cNvSpPr txBox="1"/>
          <p:nvPr>
            <p:ph idx="12" type="sldNum"/>
          </p:nvPr>
        </p:nvSpPr>
        <p:spPr>
          <a:xfrm>
            <a:off y="6451885" x="389908"/>
            <a:ext cy="365125" cx="358775"/>
          </a:xfrm>
          <a:prstGeom prst="rect">
            <a:avLst/>
          </a:prstGeom>
          <a:noFill/>
          <a:ln>
            <a:noFill/>
          </a:ln>
        </p:spPr>
        <p:txBody>
          <a:bodyPr bIns="45700" rIns="91425" lIns="0" tIns="45700" anchor="ctr" anchorCtr="0">
            <a:spAutoFit/>
          </a:bodyPr>
          <a:lstStyle/>
          <a:p>
            <a:pPr algn="l" rtl="0" lvl="0" marR="0" indent="0" marL="0">
              <a:spcBef>
                <a:spcPts val="0"/>
              </a:spcBef>
              <a:spcAft>
                <a:spcPts val="0"/>
              </a:spcAft>
              <a:buSzPct val="25000"/>
              <a:buNone/>
            </a:pPr>
            <a:r>
              <a:rPr lang="id-ID"/>
              <a:t> </a:t>
            </a:r>
          </a:p>
        </p:txBody>
      </p:sp>
    </p:spTree>
  </p:cSld>
  <p:clrMapOvr>
    <a:masterClrMapping/>
  </p:clrMapOvr>
  <p:transition spd="slow">
    <p:cut/>
  </p:transition>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55" name="Shape 255"/>
        <p:cNvGrpSpPr/>
        <p:nvPr/>
      </p:nvGrpSpPr>
      <p:grpSpPr>
        <a:xfrm>
          <a:off y="0" x="0"/>
          <a:ext cy="0" cx="0"/>
          <a:chOff y="0" x="0"/>
          <a:chExt cy="0" cx="0"/>
        </a:xfrm>
      </p:grpSpPr>
      <p:sp>
        <p:nvSpPr>
          <p:cNvPr id="256" name="Shape 256"/>
          <p:cNvSpPr txBox="1"/>
          <p:nvPr>
            <p:ph type="title"/>
          </p:nvPr>
        </p:nvSpPr>
        <p:spPr>
          <a:xfrm>
            <a:off y="228600" x="3643951"/>
            <a:ext cy="990599" cx="5122095"/>
          </a:xfrm>
          <a:prstGeom prst="rect">
            <a:avLst/>
          </a:prstGeom>
          <a:noFill/>
          <a:ln>
            <a:noFill/>
          </a:ln>
        </p:spPr>
        <p:txBody>
          <a:bodyPr bIns="45700" rIns="91425" lIns="91425" tIns="45700" anchor="ctr" anchorCtr="0">
            <a:spAutoFit/>
          </a:bodyPr>
          <a:lstStyle/>
          <a:p>
            <a:pPr algn="l" rtl="0" lvl="0" marR="0" indent="0" marL="0">
              <a:spcBef>
                <a:spcPts val="0"/>
              </a:spcBef>
              <a:spcAft>
                <a:spcPts val="0"/>
              </a:spcAft>
              <a:buSzPct val="25000"/>
              <a:buNone/>
            </a:pPr>
            <a:r>
              <a:rPr strike="noStrike" u="none" b="1" cap="none" baseline="0" sz="2800" lang="id-ID" i="0">
                <a:solidFill>
                  <a:schemeClr val="lt1"/>
                </a:solidFill>
                <a:latin typeface="Verdana"/>
                <a:ea typeface="Verdana"/>
                <a:cs typeface="Verdana"/>
                <a:sym typeface="Verdana"/>
              </a:rPr>
              <a:t>Conclusion [2]</a:t>
            </a:r>
          </a:p>
        </p:txBody>
      </p:sp>
      <p:sp>
        <p:nvSpPr>
          <p:cNvPr id="257" name="Shape 257"/>
          <p:cNvSpPr txBox="1"/>
          <p:nvPr>
            <p:ph idx="1" type="body"/>
          </p:nvPr>
        </p:nvSpPr>
        <p:spPr>
          <a:xfrm>
            <a:off y="1600200" x="612647"/>
            <a:ext cy="4495800" cx="8153399"/>
          </a:xfrm>
          <a:prstGeom prst="rect">
            <a:avLst/>
          </a:prstGeom>
          <a:noFill/>
          <a:ln>
            <a:noFill/>
          </a:ln>
        </p:spPr>
        <p:txBody>
          <a:bodyPr bIns="45700" rIns="91425" lIns="91425" tIns="45700" anchor="t" anchorCtr="0">
            <a:spAutoFit/>
          </a:bodyPr>
          <a:lstStyle/>
          <a:p>
            <a:pPr algn="l" rtl="0" lvl="0" marR="0" indent="-346075" marL="346075">
              <a:spcBef>
                <a:spcPts val="0"/>
              </a:spcBef>
              <a:spcAft>
                <a:spcPts val="0"/>
              </a:spcAft>
              <a:buClr>
                <a:schemeClr val="dk1"/>
              </a:buClr>
              <a:buSzPct val="135000"/>
              <a:buFont typeface="Verdana"/>
              <a:buChar char="•"/>
            </a:pPr>
            <a:r>
              <a:rPr strike="noStrike" u="none" b="0" cap="none" baseline="0" sz="2400" lang="id-ID" i="0">
                <a:solidFill>
                  <a:schemeClr val="dk1"/>
                </a:solidFill>
                <a:latin typeface="Verdana"/>
                <a:ea typeface="Verdana"/>
                <a:cs typeface="Verdana"/>
                <a:sym typeface="Verdana"/>
              </a:rPr>
              <a:t>a very brief revisit of the most important findings</a:t>
            </a:r>
          </a:p>
          <a:p>
            <a:pPr algn="l" rtl="0" lvl="0" marR="0" indent="-346075" marL="346075">
              <a:spcBef>
                <a:spcPts val="1800"/>
              </a:spcBef>
              <a:spcAft>
                <a:spcPts val="0"/>
              </a:spcAft>
              <a:buClr>
                <a:schemeClr val="dk1"/>
              </a:buClr>
              <a:buSzPct val="135000"/>
              <a:buFont typeface="Verdana"/>
              <a:buChar char="•"/>
            </a:pPr>
            <a:r>
              <a:rPr strike="noStrike" u="none" b="0" cap="none" baseline="0" sz="2400" lang="id-ID" i="0">
                <a:solidFill>
                  <a:schemeClr val="dk1"/>
                </a:solidFill>
                <a:latin typeface="Verdana"/>
                <a:ea typeface="Verdana"/>
                <a:cs typeface="Verdana"/>
                <a:sym typeface="Verdana"/>
              </a:rPr>
              <a:t>suggestions for improvements</a:t>
            </a:r>
          </a:p>
          <a:p>
            <a:pPr algn="l" rtl="0" lvl="0" marR="0" indent="-346075" marL="346075">
              <a:spcBef>
                <a:spcPts val="1800"/>
              </a:spcBef>
              <a:spcAft>
                <a:spcPts val="0"/>
              </a:spcAft>
              <a:buClr>
                <a:schemeClr val="dk1"/>
              </a:buClr>
              <a:buSzPct val="135000"/>
              <a:buFont typeface="Verdana"/>
              <a:buChar char="•"/>
            </a:pPr>
            <a:r>
              <a:rPr strike="noStrike" u="none" b="0" cap="none" baseline="0" sz="2400" lang="id-ID" i="0">
                <a:solidFill>
                  <a:schemeClr val="dk1"/>
                </a:solidFill>
                <a:latin typeface="Verdana"/>
                <a:ea typeface="Verdana"/>
                <a:cs typeface="Verdana"/>
                <a:sym typeface="Verdana"/>
              </a:rPr>
              <a:t>recommendations for future work</a:t>
            </a:r>
          </a:p>
        </p:txBody>
      </p:sp>
      <p:sp>
        <p:nvSpPr>
          <p:cNvPr id="258" name="Shape 258"/>
          <p:cNvSpPr txBox="1"/>
          <p:nvPr>
            <p:ph idx="10" type="dt"/>
          </p:nvPr>
        </p:nvSpPr>
        <p:spPr>
          <a:xfrm>
            <a:off y="6451885" x="810595"/>
            <a:ext cy="365125" cx="1643062"/>
          </a:xfrm>
          <a:prstGeom prst="rect">
            <a:avLst/>
          </a:prstGeom>
          <a:noFill/>
          <a:ln>
            <a:noFill/>
          </a:ln>
        </p:spPr>
        <p:txBody>
          <a:bodyPr bIns="45700" rIns="91425" lIns="0" tIns="45700" anchor="ctr" anchorCtr="0">
            <a:spAutoFit/>
          </a:bodyPr>
          <a:lstStyle/>
          <a:p>
            <a:pPr algn="l" rtl="0" lvl="0" marR="0" indent="0" marL="0">
              <a:spcBef>
                <a:spcPts val="0"/>
              </a:spcBef>
              <a:spcAft>
                <a:spcPts val="0"/>
              </a:spcAft>
              <a:buSzPct val="25000"/>
              <a:buNone/>
            </a:pPr>
            <a:r>
              <a:rPr strike="noStrike" u="none" b="0" cap="none" baseline="0" sz="1050" lang="id-ID" i="0">
                <a:solidFill>
                  <a:schemeClr val="lt1"/>
                </a:solidFill>
                <a:latin typeface="Verdana"/>
                <a:ea typeface="Verdana"/>
                <a:cs typeface="Verdana"/>
                <a:sym typeface="Verdana"/>
              </a:rPr>
              <a:t>26/08/2014</a:t>
            </a:r>
          </a:p>
        </p:txBody>
      </p:sp>
      <p:sp>
        <p:nvSpPr>
          <p:cNvPr id="259" name="Shape 259"/>
          <p:cNvSpPr txBox="1"/>
          <p:nvPr>
            <p:ph idx="12" type="sldNum"/>
          </p:nvPr>
        </p:nvSpPr>
        <p:spPr>
          <a:xfrm>
            <a:off y="6451885" x="389908"/>
            <a:ext cy="365125" cx="358775"/>
          </a:xfrm>
          <a:prstGeom prst="rect">
            <a:avLst/>
          </a:prstGeom>
          <a:noFill/>
          <a:ln>
            <a:noFill/>
          </a:ln>
        </p:spPr>
        <p:txBody>
          <a:bodyPr bIns="45700" rIns="91425" lIns="0" tIns="45700" anchor="ctr" anchorCtr="0">
            <a:spAutoFit/>
          </a:bodyPr>
          <a:lstStyle/>
          <a:p>
            <a:pPr algn="l" rtl="0" lvl="0" marR="0" indent="0" marL="0">
              <a:spcBef>
                <a:spcPts val="0"/>
              </a:spcBef>
              <a:spcAft>
                <a:spcPts val="0"/>
              </a:spcAft>
              <a:buSzPct val="25000"/>
              <a:buNone/>
            </a:pPr>
            <a:r>
              <a:rPr lang="id-ID"/>
              <a:t> </a:t>
            </a:r>
          </a:p>
        </p:txBody>
      </p:sp>
    </p:spTree>
  </p:cSld>
  <p:clrMapOvr>
    <a:masterClrMapping/>
  </p:clrMapOvr>
  <p:transition spd="slow">
    <p:cut/>
  </p:transition>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63" name="Shape 263"/>
        <p:cNvGrpSpPr/>
        <p:nvPr/>
      </p:nvGrpSpPr>
      <p:grpSpPr>
        <a:xfrm>
          <a:off y="0" x="0"/>
          <a:ext cy="0" cx="0"/>
          <a:chOff y="0" x="0"/>
          <a:chExt cy="0" cx="0"/>
        </a:xfrm>
      </p:grpSpPr>
      <p:sp>
        <p:nvSpPr>
          <p:cNvPr id="264" name="Shape 264"/>
          <p:cNvSpPr txBox="1"/>
          <p:nvPr>
            <p:ph type="title"/>
          </p:nvPr>
        </p:nvSpPr>
        <p:spPr>
          <a:xfrm>
            <a:off y="228600" x="3603007"/>
            <a:ext cy="990599" cx="5163038"/>
          </a:xfrm>
          <a:prstGeom prst="rect">
            <a:avLst/>
          </a:prstGeom>
          <a:noFill/>
          <a:ln>
            <a:noFill/>
          </a:ln>
        </p:spPr>
        <p:txBody>
          <a:bodyPr bIns="45700" rIns="91425" lIns="91425" tIns="45700" anchor="ctr" anchorCtr="0">
            <a:spAutoFit/>
          </a:bodyPr>
          <a:lstStyle/>
          <a:p>
            <a:pPr algn="l" rtl="0" lvl="0" marR="0" indent="0" marL="0">
              <a:spcBef>
                <a:spcPts val="0"/>
              </a:spcBef>
              <a:spcAft>
                <a:spcPts val="0"/>
              </a:spcAft>
              <a:buSzPct val="25000"/>
              <a:buNone/>
            </a:pPr>
            <a:r>
              <a:rPr strike="noStrike" u="none" b="1" cap="none" baseline="0" sz="2500" lang="id-ID" i="0">
                <a:solidFill>
                  <a:schemeClr val="lt1"/>
                </a:solidFill>
                <a:latin typeface="Verdana"/>
                <a:ea typeface="Verdana"/>
                <a:cs typeface="Verdana"/>
                <a:sym typeface="Verdana"/>
              </a:rPr>
              <a:t>Conclusion compared to introduction and abstract [2]</a:t>
            </a:r>
          </a:p>
        </p:txBody>
      </p:sp>
      <p:sp>
        <p:nvSpPr>
          <p:cNvPr id="265" name="Shape 265"/>
          <p:cNvSpPr txBox="1"/>
          <p:nvPr>
            <p:ph idx="1" type="body"/>
          </p:nvPr>
        </p:nvSpPr>
        <p:spPr>
          <a:xfrm>
            <a:off y="1600200" x="612647"/>
            <a:ext cy="4495800" cx="8153399"/>
          </a:xfrm>
          <a:prstGeom prst="rect">
            <a:avLst/>
          </a:prstGeom>
          <a:noFill/>
          <a:ln>
            <a:noFill/>
          </a:ln>
        </p:spPr>
        <p:txBody>
          <a:bodyPr bIns="45700" rIns="91425" lIns="91425" tIns="45700" anchor="t" anchorCtr="0">
            <a:spAutoFit/>
          </a:bodyPr>
          <a:lstStyle/>
          <a:p>
            <a:pPr algn="l" rtl="0" lvl="0" marR="0" indent="-346075" marL="346075">
              <a:spcBef>
                <a:spcPts val="0"/>
              </a:spcBef>
              <a:spcAft>
                <a:spcPts val="0"/>
              </a:spcAft>
              <a:buClr>
                <a:schemeClr val="dk1"/>
              </a:buClr>
              <a:buSzPct val="135000"/>
              <a:buFont typeface="Verdana"/>
              <a:buChar char="•"/>
            </a:pPr>
            <a:r>
              <a:rPr strike="noStrike" u="none" b="0" cap="none" baseline="0" sz="2400" lang="id-ID" i="0">
                <a:solidFill>
                  <a:schemeClr val="dk1"/>
                </a:solidFill>
                <a:latin typeface="Verdana"/>
                <a:ea typeface="Verdana"/>
                <a:cs typeface="Verdana"/>
                <a:sym typeface="Verdana"/>
              </a:rPr>
              <a:t>does not provide background details</a:t>
            </a:r>
          </a:p>
          <a:p>
            <a:pPr algn="l" rtl="0" lvl="0" marR="0" indent="-346075" marL="346075">
              <a:spcBef>
                <a:spcPts val="1800"/>
              </a:spcBef>
              <a:spcAft>
                <a:spcPts val="0"/>
              </a:spcAft>
              <a:buClr>
                <a:schemeClr val="dk1"/>
              </a:buClr>
              <a:buSzPct val="135000"/>
              <a:buFont typeface="Verdana"/>
              <a:buChar char="•"/>
            </a:pPr>
            <a:r>
              <a:rPr strike="noStrike" u="none" b="0" cap="none" baseline="0" sz="2400" lang="id-ID" i="0">
                <a:solidFill>
                  <a:schemeClr val="dk1"/>
                </a:solidFill>
                <a:latin typeface="Verdana"/>
                <a:ea typeface="Verdana"/>
                <a:cs typeface="Verdana"/>
                <a:sym typeface="Verdana"/>
              </a:rPr>
              <a:t>gives more emphasis to the findings</a:t>
            </a:r>
          </a:p>
          <a:p>
            <a:pPr algn="l" rtl="0" lvl="0" marR="0" indent="-346075" marL="346075">
              <a:spcBef>
                <a:spcPts val="1800"/>
              </a:spcBef>
              <a:spcAft>
                <a:spcPts val="0"/>
              </a:spcAft>
              <a:buClr>
                <a:schemeClr val="dk1"/>
              </a:buClr>
              <a:buSzPct val="135000"/>
              <a:buFont typeface="Verdana"/>
              <a:buChar char="•"/>
            </a:pPr>
            <a:r>
              <a:rPr strike="noStrike" u="none" b="0" cap="none" baseline="0" sz="2400" lang="id-ID" i="0">
                <a:solidFill>
                  <a:schemeClr val="dk1"/>
                </a:solidFill>
                <a:latin typeface="Verdana"/>
                <a:ea typeface="Verdana"/>
                <a:cs typeface="Verdana"/>
                <a:sym typeface="Verdana"/>
              </a:rPr>
              <a:t>must add value (typically contained in the recommendations, implications and areas for future research)</a:t>
            </a:r>
          </a:p>
        </p:txBody>
      </p:sp>
      <p:sp>
        <p:nvSpPr>
          <p:cNvPr id="266" name="Shape 266"/>
          <p:cNvSpPr txBox="1"/>
          <p:nvPr>
            <p:ph idx="10" type="dt"/>
          </p:nvPr>
        </p:nvSpPr>
        <p:spPr>
          <a:xfrm>
            <a:off y="6451885" x="810595"/>
            <a:ext cy="365125" cx="1643062"/>
          </a:xfrm>
          <a:prstGeom prst="rect">
            <a:avLst/>
          </a:prstGeom>
          <a:noFill/>
          <a:ln>
            <a:noFill/>
          </a:ln>
        </p:spPr>
        <p:txBody>
          <a:bodyPr bIns="45700" rIns="91425" lIns="0" tIns="45700" anchor="ctr" anchorCtr="0">
            <a:spAutoFit/>
          </a:bodyPr>
          <a:lstStyle/>
          <a:p>
            <a:pPr algn="l" rtl="0" lvl="0" marR="0" indent="0" marL="0">
              <a:spcBef>
                <a:spcPts val="0"/>
              </a:spcBef>
              <a:spcAft>
                <a:spcPts val="0"/>
              </a:spcAft>
              <a:buSzPct val="25000"/>
              <a:buNone/>
            </a:pPr>
            <a:r>
              <a:rPr strike="noStrike" u="none" b="0" cap="none" baseline="0" sz="1050" lang="id-ID" i="0">
                <a:solidFill>
                  <a:schemeClr val="lt1"/>
                </a:solidFill>
                <a:latin typeface="Verdana"/>
                <a:ea typeface="Verdana"/>
                <a:cs typeface="Verdana"/>
                <a:sym typeface="Verdana"/>
              </a:rPr>
              <a:t>26/08/2014</a:t>
            </a:r>
          </a:p>
        </p:txBody>
      </p:sp>
      <p:sp>
        <p:nvSpPr>
          <p:cNvPr id="267" name="Shape 267"/>
          <p:cNvSpPr txBox="1"/>
          <p:nvPr>
            <p:ph idx="12" type="sldNum"/>
          </p:nvPr>
        </p:nvSpPr>
        <p:spPr>
          <a:xfrm>
            <a:off y="6451885" x="389908"/>
            <a:ext cy="365125" cx="358775"/>
          </a:xfrm>
          <a:prstGeom prst="rect">
            <a:avLst/>
          </a:prstGeom>
          <a:noFill/>
          <a:ln>
            <a:noFill/>
          </a:ln>
        </p:spPr>
        <p:txBody>
          <a:bodyPr bIns="45700" rIns="91425" lIns="0" tIns="45700" anchor="ctr" anchorCtr="0">
            <a:spAutoFit/>
          </a:bodyPr>
          <a:lstStyle/>
          <a:p>
            <a:pPr algn="l" rtl="0" lvl="0" marR="0" indent="0" marL="0">
              <a:spcBef>
                <a:spcPts val="0"/>
              </a:spcBef>
              <a:spcAft>
                <a:spcPts val="0"/>
              </a:spcAft>
              <a:buSzPct val="25000"/>
              <a:buNone/>
            </a:pPr>
            <a:r>
              <a:rPr lang="id-ID"/>
              <a:t> </a:t>
            </a:r>
          </a:p>
        </p:txBody>
      </p:sp>
    </p:spTree>
  </p:cSld>
  <p:clrMapOvr>
    <a:masterClrMapping/>
  </p:clrMapOvr>
  <p:transition spd="slow">
    <p:cut/>
  </p:transition>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71" name="Shape 271"/>
        <p:cNvGrpSpPr/>
        <p:nvPr/>
      </p:nvGrpSpPr>
      <p:grpSpPr>
        <a:xfrm>
          <a:off y="0" x="0"/>
          <a:ext cy="0" cx="0"/>
          <a:chOff y="0" x="0"/>
          <a:chExt cy="0" cx="0"/>
        </a:xfrm>
      </p:grpSpPr>
      <p:sp>
        <p:nvSpPr>
          <p:cNvPr id="272" name="Shape 272"/>
          <p:cNvSpPr txBox="1"/>
          <p:nvPr>
            <p:ph type="title"/>
          </p:nvPr>
        </p:nvSpPr>
        <p:spPr>
          <a:xfrm>
            <a:off y="228600" x="3671248"/>
            <a:ext cy="990599" cx="5094799"/>
          </a:xfrm>
          <a:prstGeom prst="rect">
            <a:avLst/>
          </a:prstGeom>
          <a:noFill/>
          <a:ln>
            <a:noFill/>
          </a:ln>
        </p:spPr>
        <p:txBody>
          <a:bodyPr bIns="45700" rIns="91425" lIns="91425" tIns="45700" anchor="ctr" anchorCtr="0">
            <a:spAutoFit/>
          </a:bodyPr>
          <a:lstStyle/>
          <a:p>
            <a:pPr algn="l" rtl="0" lvl="0" marR="0" indent="0" marL="0">
              <a:spcBef>
                <a:spcPts val="0"/>
              </a:spcBef>
              <a:spcAft>
                <a:spcPts val="0"/>
              </a:spcAft>
              <a:buSzPct val="25000"/>
              <a:buNone/>
            </a:pPr>
            <a:r>
              <a:rPr strike="noStrike" u="none" b="1" cap="none" baseline="0" sz="2800" lang="id-ID" i="0">
                <a:solidFill>
                  <a:schemeClr val="lt1"/>
                </a:solidFill>
                <a:latin typeface="Verdana"/>
                <a:ea typeface="Verdana"/>
                <a:cs typeface="Verdana"/>
                <a:sym typeface="Verdana"/>
              </a:rPr>
              <a:t>Abstract: Definition </a:t>
            </a:r>
          </a:p>
        </p:txBody>
      </p:sp>
      <p:sp>
        <p:nvSpPr>
          <p:cNvPr id="273" name="Shape 273"/>
          <p:cNvSpPr txBox="1"/>
          <p:nvPr>
            <p:ph idx="1" type="body"/>
          </p:nvPr>
        </p:nvSpPr>
        <p:spPr>
          <a:xfrm>
            <a:off y="1600200" x="612647"/>
            <a:ext cy="4495800" cx="8153399"/>
          </a:xfrm>
          <a:prstGeom prst="rect">
            <a:avLst/>
          </a:prstGeom>
          <a:noFill/>
          <a:ln>
            <a:noFill/>
          </a:ln>
        </p:spPr>
        <p:txBody>
          <a:bodyPr bIns="45700" rIns="91425" lIns="91425" tIns="45700" anchor="t" anchorCtr="0">
            <a:spAutoFit/>
          </a:bodyPr>
          <a:lstStyle/>
          <a:p>
            <a:pPr algn="l" rtl="0" lvl="0" marR="0" indent="-346075" marL="346075">
              <a:spcBef>
                <a:spcPts val="0"/>
              </a:spcBef>
              <a:spcAft>
                <a:spcPts val="0"/>
              </a:spcAft>
              <a:buClr>
                <a:schemeClr val="dk1"/>
              </a:buClr>
              <a:buSzPct val="25000"/>
              <a:buFont typeface="Verdana"/>
              <a:buNone/>
            </a:pPr>
            <a:r>
              <a:rPr strike="noStrike" u="none" b="0" cap="none" baseline="0" sz="2400" lang="id-ID" i="0">
                <a:solidFill>
                  <a:schemeClr val="dk1"/>
                </a:solidFill>
                <a:latin typeface="Verdana"/>
                <a:ea typeface="Verdana"/>
                <a:cs typeface="Verdana"/>
                <a:sym typeface="Verdana"/>
              </a:rPr>
              <a:t>“An abstract is a succinct summary of a longer piece of work, usually academic in nature, which is published in isolation from the main text and should therefore stand on its own and be understandable without reference to the longer piece. It should report the latter's essential facts, and should not exaggerate or contain material that is not there.”</a:t>
            </a:r>
          </a:p>
          <a:p>
            <a:pPr algn="l" rtl="0" lvl="0" marR="0" indent="-346075" marL="346075">
              <a:spcBef>
                <a:spcPts val="1800"/>
              </a:spcBef>
              <a:spcAft>
                <a:spcPts val="0"/>
              </a:spcAft>
              <a:buClr>
                <a:schemeClr val="dk1"/>
              </a:buClr>
              <a:buSzPct val="25000"/>
              <a:buFont typeface="Verdana"/>
              <a:buNone/>
            </a:pPr>
            <a:r>
              <a:rPr strike="noStrike" u="none" b="0" cap="none" baseline="0" sz="3000" lang="id-ID" i="0">
                <a:solidFill>
                  <a:schemeClr val="dk1"/>
                </a:solidFill>
                <a:latin typeface="Verdana"/>
                <a:ea typeface="Verdana"/>
                <a:cs typeface="Verdana"/>
                <a:sym typeface="Verdana"/>
              </a:rPr>
              <a:t>http://www.emeraldinsight.com/authors/guides/write/abstracts.htm</a:t>
            </a:r>
          </a:p>
        </p:txBody>
      </p:sp>
      <p:sp>
        <p:nvSpPr>
          <p:cNvPr id="274" name="Shape 274"/>
          <p:cNvSpPr txBox="1"/>
          <p:nvPr>
            <p:ph idx="10" type="dt"/>
          </p:nvPr>
        </p:nvSpPr>
        <p:spPr>
          <a:xfrm>
            <a:off y="6451885" x="810595"/>
            <a:ext cy="365125" cx="1643062"/>
          </a:xfrm>
          <a:prstGeom prst="rect">
            <a:avLst/>
          </a:prstGeom>
          <a:noFill/>
          <a:ln>
            <a:noFill/>
          </a:ln>
        </p:spPr>
        <p:txBody>
          <a:bodyPr bIns="45700" rIns="91425" lIns="0" tIns="45700" anchor="ctr" anchorCtr="0">
            <a:spAutoFit/>
          </a:bodyPr>
          <a:lstStyle/>
          <a:p>
            <a:pPr algn="l" rtl="0" lvl="0" marR="0" indent="0" marL="0">
              <a:spcBef>
                <a:spcPts val="0"/>
              </a:spcBef>
              <a:spcAft>
                <a:spcPts val="0"/>
              </a:spcAft>
              <a:buSzPct val="25000"/>
              <a:buNone/>
            </a:pPr>
            <a:r>
              <a:rPr strike="noStrike" u="none" b="0" cap="none" baseline="0" sz="1050" lang="id-ID" i="0">
                <a:solidFill>
                  <a:schemeClr val="lt1"/>
                </a:solidFill>
                <a:latin typeface="Verdana"/>
                <a:ea typeface="Verdana"/>
                <a:cs typeface="Verdana"/>
                <a:sym typeface="Verdana"/>
              </a:rPr>
              <a:t>26/08/2014</a:t>
            </a:r>
          </a:p>
        </p:txBody>
      </p:sp>
      <p:sp>
        <p:nvSpPr>
          <p:cNvPr id="275" name="Shape 275"/>
          <p:cNvSpPr txBox="1"/>
          <p:nvPr>
            <p:ph idx="12" type="sldNum"/>
          </p:nvPr>
        </p:nvSpPr>
        <p:spPr>
          <a:xfrm>
            <a:off y="6451885" x="389908"/>
            <a:ext cy="365125" cx="358775"/>
          </a:xfrm>
          <a:prstGeom prst="rect">
            <a:avLst/>
          </a:prstGeom>
          <a:noFill/>
          <a:ln>
            <a:noFill/>
          </a:ln>
        </p:spPr>
        <p:txBody>
          <a:bodyPr bIns="45700" rIns="91425" lIns="0" tIns="45700" anchor="ctr" anchorCtr="0">
            <a:spAutoFit/>
          </a:bodyPr>
          <a:lstStyle/>
          <a:p>
            <a:pPr algn="l" rtl="0" lvl="0" marR="0" indent="0" marL="0">
              <a:spcBef>
                <a:spcPts val="0"/>
              </a:spcBef>
              <a:spcAft>
                <a:spcPts val="0"/>
              </a:spcAft>
              <a:buSzPct val="25000"/>
              <a:buNone/>
            </a:pPr>
            <a:r>
              <a:rPr lang="id-ID"/>
              <a:t> </a:t>
            </a:r>
          </a:p>
        </p:txBody>
      </p:sp>
    </p:spTree>
  </p:cSld>
  <p:clrMapOvr>
    <a:masterClrMapping/>
  </p:clrMapOvr>
  <p:transition spd="slow">
    <p:cut/>
  </p:transition>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79" name="Shape 279"/>
        <p:cNvGrpSpPr/>
        <p:nvPr/>
      </p:nvGrpSpPr>
      <p:grpSpPr>
        <a:xfrm>
          <a:off y="0" x="0"/>
          <a:ext cy="0" cx="0"/>
          <a:chOff y="0" x="0"/>
          <a:chExt cy="0" cx="0"/>
        </a:xfrm>
      </p:grpSpPr>
      <p:sp>
        <p:nvSpPr>
          <p:cNvPr id="280" name="Shape 280"/>
          <p:cNvSpPr txBox="1"/>
          <p:nvPr>
            <p:ph type="title"/>
          </p:nvPr>
        </p:nvSpPr>
        <p:spPr>
          <a:xfrm>
            <a:off y="228600" x="3630303"/>
            <a:ext cy="990599" cx="5135743"/>
          </a:xfrm>
          <a:prstGeom prst="rect">
            <a:avLst/>
          </a:prstGeom>
          <a:noFill/>
          <a:ln>
            <a:noFill/>
          </a:ln>
        </p:spPr>
        <p:txBody>
          <a:bodyPr bIns="45700" rIns="91425" lIns="91425" tIns="45700" anchor="ctr" anchorCtr="0">
            <a:spAutoFit/>
          </a:bodyPr>
          <a:lstStyle/>
          <a:p>
            <a:pPr algn="l" rtl="0" lvl="0" marR="0" indent="0" marL="0">
              <a:spcBef>
                <a:spcPts val="0"/>
              </a:spcBef>
              <a:spcAft>
                <a:spcPts val="0"/>
              </a:spcAft>
              <a:buSzPct val="25000"/>
              <a:buNone/>
            </a:pPr>
            <a:r>
              <a:rPr strike="noStrike" u="none" b="1" cap="none" baseline="0" sz="2800" lang="id-ID" i="0">
                <a:solidFill>
                  <a:schemeClr val="lt1"/>
                </a:solidFill>
                <a:latin typeface="Verdana"/>
                <a:ea typeface="Verdana"/>
                <a:cs typeface="Verdana"/>
                <a:sym typeface="Verdana"/>
              </a:rPr>
              <a:t>When should I write the Abstract?</a:t>
            </a:r>
          </a:p>
        </p:txBody>
      </p:sp>
      <p:sp>
        <p:nvSpPr>
          <p:cNvPr id="281" name="Shape 281"/>
          <p:cNvSpPr txBox="1"/>
          <p:nvPr>
            <p:ph idx="1" type="body"/>
          </p:nvPr>
        </p:nvSpPr>
        <p:spPr>
          <a:xfrm>
            <a:off y="1600200" x="612647"/>
            <a:ext cy="4495800" cx="8153399"/>
          </a:xfrm>
          <a:prstGeom prst="rect">
            <a:avLst/>
          </a:prstGeom>
          <a:noFill/>
          <a:ln>
            <a:noFill/>
          </a:ln>
        </p:spPr>
        <p:txBody>
          <a:bodyPr bIns="45700" rIns="91425" lIns="91425" tIns="45700" anchor="t" anchorCtr="0">
            <a:spAutoFit/>
          </a:bodyPr>
          <a:lstStyle/>
          <a:p>
            <a:pPr algn="l" rtl="0" lvl="0" marR="0" indent="-346075" marL="346075">
              <a:spcBef>
                <a:spcPts val="0"/>
              </a:spcBef>
              <a:spcAft>
                <a:spcPts val="0"/>
              </a:spcAft>
              <a:buClr>
                <a:schemeClr val="dk1"/>
              </a:buClr>
              <a:buSzPct val="135000"/>
              <a:buFont typeface="Verdana"/>
              <a:buChar char="•"/>
            </a:pPr>
            <a:r>
              <a:rPr strike="noStrike" u="none" b="0" cap="none" baseline="0" sz="2400" lang="id-ID" i="0">
                <a:solidFill>
                  <a:schemeClr val="dk1"/>
                </a:solidFill>
                <a:latin typeface="Verdana"/>
                <a:ea typeface="Verdana"/>
                <a:cs typeface="Verdana"/>
                <a:sym typeface="Verdana"/>
              </a:rPr>
              <a:t>Usually experienced writers always write the Abstract</a:t>
            </a:r>
          </a:p>
        </p:txBody>
      </p:sp>
      <p:sp>
        <p:nvSpPr>
          <p:cNvPr id="282" name="Shape 282"/>
          <p:cNvSpPr txBox="1"/>
          <p:nvPr>
            <p:ph idx="10" type="dt"/>
          </p:nvPr>
        </p:nvSpPr>
        <p:spPr>
          <a:xfrm>
            <a:off y="6451885" x="810595"/>
            <a:ext cy="365125" cx="1643062"/>
          </a:xfrm>
          <a:prstGeom prst="rect">
            <a:avLst/>
          </a:prstGeom>
          <a:noFill/>
          <a:ln>
            <a:noFill/>
          </a:ln>
        </p:spPr>
        <p:txBody>
          <a:bodyPr bIns="45700" rIns="91425" lIns="0" tIns="45700" anchor="ctr" anchorCtr="0">
            <a:spAutoFit/>
          </a:bodyPr>
          <a:lstStyle/>
          <a:p>
            <a:pPr algn="l" rtl="0" lvl="0" marR="0" indent="0" marL="0">
              <a:spcBef>
                <a:spcPts val="0"/>
              </a:spcBef>
              <a:spcAft>
                <a:spcPts val="0"/>
              </a:spcAft>
              <a:buSzPct val="25000"/>
              <a:buNone/>
            </a:pPr>
            <a:r>
              <a:rPr strike="noStrike" u="none" b="0" cap="none" baseline="0" sz="1050" lang="id-ID" i="0">
                <a:solidFill>
                  <a:schemeClr val="lt1"/>
                </a:solidFill>
                <a:latin typeface="Verdana"/>
                <a:ea typeface="Verdana"/>
                <a:cs typeface="Verdana"/>
                <a:sym typeface="Verdana"/>
              </a:rPr>
              <a:t>26/08/2014</a:t>
            </a:r>
          </a:p>
        </p:txBody>
      </p:sp>
      <p:sp>
        <p:nvSpPr>
          <p:cNvPr id="283" name="Shape 283"/>
          <p:cNvSpPr txBox="1"/>
          <p:nvPr>
            <p:ph idx="12" type="sldNum"/>
          </p:nvPr>
        </p:nvSpPr>
        <p:spPr>
          <a:xfrm>
            <a:off y="6451885" x="389908"/>
            <a:ext cy="365125" cx="358775"/>
          </a:xfrm>
          <a:prstGeom prst="rect">
            <a:avLst/>
          </a:prstGeom>
          <a:noFill/>
          <a:ln>
            <a:noFill/>
          </a:ln>
        </p:spPr>
        <p:txBody>
          <a:bodyPr bIns="45700" rIns="91425" lIns="0" tIns="45700" anchor="ctr" anchorCtr="0">
            <a:spAutoFit/>
          </a:bodyPr>
          <a:lstStyle/>
          <a:p>
            <a:pPr algn="l" rtl="0" lvl="0" marR="0" indent="0" marL="0">
              <a:spcBef>
                <a:spcPts val="0"/>
              </a:spcBef>
              <a:spcAft>
                <a:spcPts val="0"/>
              </a:spcAft>
              <a:buSzPct val="25000"/>
              <a:buNone/>
            </a:pPr>
            <a:r>
              <a:rPr lang="id-ID"/>
              <a:t> </a:t>
            </a:r>
          </a:p>
        </p:txBody>
      </p:sp>
    </p:spTree>
  </p:cSld>
  <p:clrMapOvr>
    <a:masterClrMapping/>
  </p:clrMapOvr>
  <p:transition spd="slow">
    <p:cut/>
  </p:transition>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88" name="Shape 288"/>
        <p:cNvGrpSpPr/>
        <p:nvPr/>
      </p:nvGrpSpPr>
      <p:grpSpPr>
        <a:xfrm>
          <a:off y="0" x="0"/>
          <a:ext cy="0" cx="0"/>
          <a:chOff y="0" x="0"/>
          <a:chExt cy="0" cx="0"/>
        </a:xfrm>
      </p:grpSpPr>
      <p:sp>
        <p:nvSpPr>
          <p:cNvPr id="289" name="Shape 289"/>
          <p:cNvSpPr txBox="1"/>
          <p:nvPr>
            <p:ph type="title"/>
          </p:nvPr>
        </p:nvSpPr>
        <p:spPr>
          <a:xfrm>
            <a:off y="228600" x="3684896"/>
            <a:ext cy="990599" cx="5081152"/>
          </a:xfrm>
          <a:prstGeom prst="rect">
            <a:avLst/>
          </a:prstGeom>
          <a:noFill/>
          <a:ln>
            <a:noFill/>
          </a:ln>
        </p:spPr>
        <p:txBody>
          <a:bodyPr bIns="45700" rIns="91425" lIns="91425" tIns="45700" anchor="ctr" anchorCtr="0">
            <a:spAutoFit/>
          </a:bodyPr>
          <a:lstStyle/>
          <a:p>
            <a:pPr algn="l" rtl="0" lvl="0" marR="0" indent="0" marL="0">
              <a:spcBef>
                <a:spcPts val="0"/>
              </a:spcBef>
              <a:spcAft>
                <a:spcPts val="0"/>
              </a:spcAft>
              <a:buSzPct val="25000"/>
              <a:buNone/>
            </a:pPr>
            <a:r>
              <a:rPr strike="noStrike" u="none" b="1" cap="none" baseline="0" sz="2800" lang="id-ID" i="0">
                <a:solidFill>
                  <a:schemeClr val="lt1"/>
                </a:solidFill>
                <a:latin typeface="Verdana"/>
                <a:ea typeface="Verdana"/>
                <a:cs typeface="Verdana"/>
                <a:sym typeface="Verdana"/>
              </a:rPr>
              <a:t>Type of abstract [2]</a:t>
            </a:r>
          </a:p>
        </p:txBody>
      </p:sp>
      <p:sp>
        <p:nvSpPr>
          <p:cNvPr id="290" name="Shape 290"/>
          <p:cNvSpPr txBox="1"/>
          <p:nvPr>
            <p:ph idx="1" type="body"/>
          </p:nvPr>
        </p:nvSpPr>
        <p:spPr>
          <a:xfrm>
            <a:off y="1600200" x="612647"/>
            <a:ext cy="4495800" cx="8153399"/>
          </a:xfrm>
          <a:prstGeom prst="rect">
            <a:avLst/>
          </a:prstGeom>
          <a:noFill/>
          <a:ln>
            <a:noFill/>
          </a:ln>
        </p:spPr>
        <p:txBody>
          <a:bodyPr bIns="45700" rIns="91425" lIns="91425" tIns="45700" anchor="t" anchorCtr="0">
            <a:spAutoFit/>
          </a:bodyPr>
          <a:lstStyle/>
          <a:p>
            <a:pPr algn="l" rtl="0" lvl="0" marR="0" indent="-346075" marL="346075">
              <a:lnSpc>
                <a:spcPct val="80000"/>
              </a:lnSpc>
              <a:spcBef>
                <a:spcPts val="0"/>
              </a:spcBef>
              <a:spcAft>
                <a:spcPts val="0"/>
              </a:spcAft>
              <a:buClr>
                <a:schemeClr val="dk1"/>
              </a:buClr>
              <a:buSzPct val="25000"/>
              <a:buFont typeface="Verdana"/>
              <a:buNone/>
            </a:pPr>
            <a:r>
              <a:rPr strike="noStrike" u="sng" b="0" cap="none" baseline="0" sz="1500" lang="id-ID" i="0">
                <a:solidFill>
                  <a:schemeClr val="dk1"/>
                </a:solidFill>
                <a:latin typeface="Verdana"/>
                <a:ea typeface="Verdana"/>
                <a:cs typeface="Verdana"/>
                <a:sym typeface="Verdana"/>
              </a:rPr>
              <a:t>Unstructured abstract</a:t>
            </a:r>
          </a:p>
          <a:p>
            <a:pPr algn="l" rtl="0" lvl="0" marR="0" indent="-346075" marL="346075">
              <a:lnSpc>
                <a:spcPct val="80000"/>
              </a:lnSpc>
              <a:spcBef>
                <a:spcPts val="1800"/>
              </a:spcBef>
              <a:spcAft>
                <a:spcPts val="0"/>
              </a:spcAft>
              <a:buClr>
                <a:schemeClr val="dk1"/>
              </a:buClr>
              <a:buSzPct val="135000"/>
              <a:buFont typeface="Verdana"/>
              <a:buChar char="•"/>
            </a:pPr>
            <a:r>
              <a:rPr strike="noStrike" u="none" b="0" cap="none" baseline="0" sz="1500" lang="id-ID" i="0">
                <a:solidFill>
                  <a:schemeClr val="dk1"/>
                </a:solidFill>
                <a:latin typeface="Verdana"/>
                <a:ea typeface="Verdana"/>
                <a:cs typeface="Verdana"/>
                <a:sym typeface="Verdana"/>
              </a:rPr>
              <a:t>A single paragraph of between 100–250 words containing a very brief summary of each of the main sections of your paper</a:t>
            </a:r>
          </a:p>
          <a:p>
            <a:pPr algn="l" rtl="0" lvl="0" marR="0" indent="-346075" marL="346075">
              <a:lnSpc>
                <a:spcPct val="80000"/>
              </a:lnSpc>
              <a:spcBef>
                <a:spcPts val="1800"/>
              </a:spcBef>
              <a:spcAft>
                <a:spcPts val="0"/>
              </a:spcAft>
              <a:buClr>
                <a:schemeClr val="dk1"/>
              </a:buClr>
              <a:buSzPct val="25000"/>
              <a:buFont typeface="Verdana"/>
              <a:buNone/>
            </a:pPr>
            <a:r>
              <a:rPr strike="noStrike" u="sng" b="0" cap="none" baseline="0" sz="1500" lang="id-ID" i="0">
                <a:solidFill>
                  <a:schemeClr val="dk1"/>
                </a:solidFill>
                <a:latin typeface="Verdana"/>
                <a:ea typeface="Verdana"/>
                <a:cs typeface="Verdana"/>
                <a:sym typeface="Verdana"/>
              </a:rPr>
              <a:t>Structured abstract</a:t>
            </a:r>
          </a:p>
          <a:p>
            <a:pPr algn="l" rtl="0" lvl="0" marR="0" indent="-346075" marL="346075">
              <a:lnSpc>
                <a:spcPct val="80000"/>
              </a:lnSpc>
              <a:spcBef>
                <a:spcPts val="1800"/>
              </a:spcBef>
              <a:spcAft>
                <a:spcPts val="0"/>
              </a:spcAft>
              <a:buClr>
                <a:schemeClr val="dk1"/>
              </a:buClr>
              <a:buSzPct val="135000"/>
              <a:buFont typeface="Verdana"/>
              <a:buChar char="•"/>
            </a:pPr>
            <a:r>
              <a:rPr strike="noStrike" u="none" b="0" cap="none" baseline="0" sz="1500" lang="id-ID" i="0">
                <a:solidFill>
                  <a:schemeClr val="dk1"/>
                </a:solidFill>
                <a:latin typeface="Verdana"/>
                <a:ea typeface="Verdana"/>
                <a:cs typeface="Verdana"/>
                <a:sym typeface="Verdana"/>
              </a:rPr>
              <a:t>The same as above but divided into several short sections </a:t>
            </a:r>
          </a:p>
          <a:p>
            <a:pPr algn="l" rtl="0" lvl="0" marR="0" indent="-346075" marL="346075">
              <a:lnSpc>
                <a:spcPct val="80000"/>
              </a:lnSpc>
              <a:spcBef>
                <a:spcPts val="1800"/>
              </a:spcBef>
              <a:spcAft>
                <a:spcPts val="0"/>
              </a:spcAft>
              <a:buClr>
                <a:schemeClr val="dk1"/>
              </a:buClr>
              <a:buSzPct val="25000"/>
              <a:buFont typeface="Verdana"/>
              <a:buNone/>
            </a:pPr>
            <a:r>
              <a:rPr strike="noStrike" u="sng" b="0" cap="none" baseline="0" sz="1500" lang="id-ID" i="0">
                <a:solidFill>
                  <a:schemeClr val="dk1"/>
                </a:solidFill>
                <a:latin typeface="Verdana"/>
                <a:ea typeface="Verdana"/>
                <a:cs typeface="Verdana"/>
                <a:sym typeface="Verdana"/>
              </a:rPr>
              <a:t>Extended abstract</a:t>
            </a:r>
          </a:p>
          <a:p>
            <a:pPr algn="l" rtl="0" lvl="0" marR="0" indent="-346075" marL="346075">
              <a:lnSpc>
                <a:spcPct val="80000"/>
              </a:lnSpc>
              <a:spcBef>
                <a:spcPts val="1800"/>
              </a:spcBef>
              <a:spcAft>
                <a:spcPts val="0"/>
              </a:spcAft>
              <a:buClr>
                <a:schemeClr val="dk1"/>
              </a:buClr>
              <a:buSzPct val="135000"/>
              <a:buFont typeface="Verdana"/>
              <a:buChar char="•"/>
            </a:pPr>
            <a:r>
              <a:rPr strike="noStrike" u="none" b="0" cap="none" baseline="0" sz="1500" lang="id-ID" i="0">
                <a:solidFill>
                  <a:schemeClr val="dk1"/>
                </a:solidFill>
                <a:latin typeface="Verdana"/>
                <a:ea typeface="Verdana"/>
                <a:cs typeface="Verdana"/>
                <a:sym typeface="Verdana"/>
              </a:rPr>
              <a:t>A mini paper organized in the same way as a full paper (e.g. Introduction, Methods, Discussion  …), but substantially shorter (two to four pages). The extended abstract may or may not include an abstract – for example, it may begin directly with an introduction</a:t>
            </a:r>
          </a:p>
          <a:p>
            <a:pPr algn="l" rtl="0" lvl="0" marR="0" indent="-346075" marL="346075">
              <a:lnSpc>
                <a:spcPct val="80000"/>
              </a:lnSpc>
              <a:spcBef>
                <a:spcPts val="1800"/>
              </a:spcBef>
              <a:spcAft>
                <a:spcPts val="0"/>
              </a:spcAft>
              <a:buClr>
                <a:schemeClr val="dk1"/>
              </a:buClr>
              <a:buSzPct val="25000"/>
              <a:buFont typeface="Verdana"/>
              <a:buNone/>
            </a:pPr>
            <a:r>
              <a:rPr strike="noStrike" u="sng" b="0" cap="none" baseline="0" sz="1500" lang="id-ID" i="0">
                <a:solidFill>
                  <a:schemeClr val="dk1"/>
                </a:solidFill>
                <a:latin typeface="Verdana"/>
                <a:ea typeface="Verdana"/>
                <a:cs typeface="Verdana"/>
                <a:sym typeface="Verdana"/>
              </a:rPr>
              <a:t>Conference abstract</a:t>
            </a:r>
          </a:p>
          <a:p>
            <a:pPr algn="l" rtl="0" lvl="0" marR="0" indent="-346075" marL="346075">
              <a:lnSpc>
                <a:spcPct val="80000"/>
              </a:lnSpc>
              <a:spcBef>
                <a:spcPts val="1800"/>
              </a:spcBef>
              <a:spcAft>
                <a:spcPts val="0"/>
              </a:spcAft>
              <a:buClr>
                <a:schemeClr val="dk1"/>
              </a:buClr>
              <a:buSzPct val="135000"/>
              <a:buFont typeface="Verdana"/>
              <a:buChar char="•"/>
            </a:pPr>
            <a:r>
              <a:rPr strike="noStrike" u="none" b="0" cap="none" baseline="0" sz="1500" lang="id-ID" i="0">
                <a:solidFill>
                  <a:schemeClr val="dk1"/>
                </a:solidFill>
                <a:latin typeface="Verdana"/>
                <a:ea typeface="Verdana"/>
                <a:cs typeface="Verdana"/>
                <a:sym typeface="Verdana"/>
              </a:rPr>
              <a:t>Designed to help conference organizers to decide whether they would like you to make an oral presentation at their conference. It may be of any of the three forms above.</a:t>
            </a:r>
          </a:p>
        </p:txBody>
      </p:sp>
      <p:sp>
        <p:nvSpPr>
          <p:cNvPr id="291" name="Shape 291"/>
          <p:cNvSpPr txBox="1"/>
          <p:nvPr>
            <p:ph idx="10" type="dt"/>
          </p:nvPr>
        </p:nvSpPr>
        <p:spPr>
          <a:xfrm>
            <a:off y="6451885" x="810595"/>
            <a:ext cy="365125" cx="1643062"/>
          </a:xfrm>
          <a:prstGeom prst="rect">
            <a:avLst/>
          </a:prstGeom>
          <a:noFill/>
          <a:ln>
            <a:noFill/>
          </a:ln>
        </p:spPr>
        <p:txBody>
          <a:bodyPr bIns="45700" rIns="91425" lIns="0" tIns="45700" anchor="ctr" anchorCtr="0">
            <a:spAutoFit/>
          </a:bodyPr>
          <a:lstStyle/>
          <a:p>
            <a:pPr algn="l" rtl="0" lvl="0" marR="0" indent="0" marL="0">
              <a:spcBef>
                <a:spcPts val="0"/>
              </a:spcBef>
              <a:spcAft>
                <a:spcPts val="0"/>
              </a:spcAft>
              <a:buSzPct val="25000"/>
              <a:buNone/>
            </a:pPr>
            <a:r>
              <a:rPr strike="noStrike" u="none" b="0" cap="none" baseline="0" sz="1050" lang="id-ID" i="0">
                <a:solidFill>
                  <a:schemeClr val="lt1"/>
                </a:solidFill>
                <a:latin typeface="Verdana"/>
                <a:ea typeface="Verdana"/>
                <a:cs typeface="Verdana"/>
                <a:sym typeface="Verdana"/>
              </a:rPr>
              <a:t>26/08/2014</a:t>
            </a:r>
          </a:p>
        </p:txBody>
      </p:sp>
      <p:sp>
        <p:nvSpPr>
          <p:cNvPr id="292" name="Shape 292"/>
          <p:cNvSpPr txBox="1"/>
          <p:nvPr>
            <p:ph idx="12" type="sldNum"/>
          </p:nvPr>
        </p:nvSpPr>
        <p:spPr>
          <a:xfrm>
            <a:off y="6451885" x="389908"/>
            <a:ext cy="365125" cx="358775"/>
          </a:xfrm>
          <a:prstGeom prst="rect">
            <a:avLst/>
          </a:prstGeom>
          <a:noFill/>
          <a:ln>
            <a:noFill/>
          </a:ln>
        </p:spPr>
        <p:txBody>
          <a:bodyPr bIns="45700" rIns="91425" lIns="0" tIns="45700" anchor="ctr" anchorCtr="0">
            <a:spAutoFit/>
          </a:bodyPr>
          <a:lstStyle/>
          <a:p>
            <a:pPr algn="l" rtl="0" lvl="0" marR="0" indent="0" marL="0">
              <a:spcBef>
                <a:spcPts val="0"/>
              </a:spcBef>
              <a:spcAft>
                <a:spcPts val="0"/>
              </a:spcAft>
              <a:buSzPct val="25000"/>
              <a:buNone/>
            </a:pPr>
            <a:r>
              <a:rPr lang="id-ID"/>
              <a:t> </a:t>
            </a:r>
          </a:p>
        </p:txBody>
      </p:sp>
    </p:spTree>
  </p:cSld>
  <p:clrMapOvr>
    <a:masterClrMapping/>
  </p:clrMapOvr>
  <p:transition spd="slow">
    <p:cut/>
  </p:transition>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96" name="Shape 296"/>
        <p:cNvGrpSpPr/>
        <p:nvPr/>
      </p:nvGrpSpPr>
      <p:grpSpPr>
        <a:xfrm>
          <a:off y="0" x="0"/>
          <a:ext cy="0" cx="0"/>
          <a:chOff y="0" x="0"/>
          <a:chExt cy="0" cx="0"/>
        </a:xfrm>
      </p:grpSpPr>
      <p:sp>
        <p:nvSpPr>
          <p:cNvPr id="297" name="Shape 297"/>
          <p:cNvSpPr txBox="1"/>
          <p:nvPr>
            <p:ph type="title"/>
          </p:nvPr>
        </p:nvSpPr>
        <p:spPr>
          <a:xfrm>
            <a:off y="228600" x="3630303"/>
            <a:ext cy="990599" cx="5135743"/>
          </a:xfrm>
          <a:prstGeom prst="rect">
            <a:avLst/>
          </a:prstGeom>
          <a:noFill/>
          <a:ln>
            <a:noFill/>
          </a:ln>
        </p:spPr>
        <p:txBody>
          <a:bodyPr bIns="45700" rIns="91425" lIns="91425" tIns="45700" anchor="ctr" anchorCtr="0">
            <a:spAutoFit/>
          </a:bodyPr>
          <a:lstStyle/>
          <a:p>
            <a:pPr algn="l" rtl="0" lvl="0" marR="0" indent="0" marL="0">
              <a:spcBef>
                <a:spcPts val="0"/>
              </a:spcBef>
              <a:spcAft>
                <a:spcPts val="0"/>
              </a:spcAft>
              <a:buSzPct val="25000"/>
              <a:buNone/>
            </a:pPr>
            <a:r>
              <a:rPr strike="noStrike" u="none" b="1" cap="none" baseline="0" sz="2800" lang="id-ID" i="0">
                <a:solidFill>
                  <a:schemeClr val="lt1"/>
                </a:solidFill>
                <a:latin typeface="Verdana"/>
                <a:ea typeface="Verdana"/>
                <a:cs typeface="Verdana"/>
                <a:sym typeface="Verdana"/>
              </a:rPr>
              <a:t>Structured abstract</a:t>
            </a:r>
          </a:p>
        </p:txBody>
      </p:sp>
      <p:sp>
        <p:nvSpPr>
          <p:cNvPr id="298" name="Shape 298"/>
          <p:cNvSpPr txBox="1"/>
          <p:nvPr>
            <p:ph idx="1" type="body"/>
          </p:nvPr>
        </p:nvSpPr>
        <p:spPr>
          <a:xfrm>
            <a:off y="1600200" x="457200"/>
            <a:ext cy="4525963" cx="3754760"/>
          </a:xfrm>
          <a:prstGeom prst="rect">
            <a:avLst/>
          </a:prstGeom>
          <a:noFill/>
          <a:ln>
            <a:noFill/>
          </a:ln>
        </p:spPr>
        <p:txBody>
          <a:bodyPr bIns="45700" rIns="91425" lIns="91425" tIns="45700" anchor="t" anchorCtr="0">
            <a:spAutoFit/>
          </a:bodyPr>
          <a:lstStyle/>
          <a:p>
            <a:pPr algn="l" rtl="0" lvl="0" marR="0" indent="-346075" marL="346075">
              <a:lnSpc>
                <a:spcPct val="90000"/>
              </a:lnSpc>
              <a:spcBef>
                <a:spcPts val="0"/>
              </a:spcBef>
              <a:spcAft>
                <a:spcPts val="0"/>
              </a:spcAft>
              <a:buClr>
                <a:schemeClr val="dk1"/>
              </a:buClr>
              <a:buSzPct val="25000"/>
              <a:buFont typeface="Verdana"/>
              <a:buNone/>
            </a:pPr>
            <a:r>
              <a:rPr strike="noStrike" u="none" b="0" cap="none" baseline="0" sz="2400" lang="id-ID" i="0">
                <a:solidFill>
                  <a:schemeClr val="dk1"/>
                </a:solidFill>
                <a:latin typeface="Verdana"/>
                <a:ea typeface="Verdana"/>
                <a:cs typeface="Verdana"/>
                <a:sym typeface="Verdana"/>
              </a:rPr>
              <a:t>Structure</a:t>
            </a:r>
          </a:p>
          <a:p>
            <a:pPr algn="l" rtl="0" lvl="0" marR="0" indent="-346075" marL="346075">
              <a:lnSpc>
                <a:spcPct val="90000"/>
              </a:lnSpc>
              <a:spcBef>
                <a:spcPts val="1800"/>
              </a:spcBef>
              <a:spcAft>
                <a:spcPts val="0"/>
              </a:spcAft>
              <a:buClr>
                <a:schemeClr val="dk1"/>
              </a:buClr>
              <a:buSzPct val="135000"/>
              <a:buFont typeface="Verdana"/>
              <a:buChar char="•"/>
            </a:pPr>
            <a:r>
              <a:rPr strike="noStrike" u="none" b="0" cap="none" baseline="0" sz="2400" lang="id-ID" i="0">
                <a:solidFill>
                  <a:schemeClr val="dk1"/>
                </a:solidFill>
                <a:latin typeface="Verdana"/>
                <a:ea typeface="Verdana"/>
                <a:cs typeface="Verdana"/>
                <a:sym typeface="Verdana"/>
              </a:rPr>
              <a:t>Background</a:t>
            </a:r>
          </a:p>
          <a:p>
            <a:pPr algn="l" rtl="0" lvl="0" marR="0" indent="-346075" marL="346075">
              <a:lnSpc>
                <a:spcPct val="90000"/>
              </a:lnSpc>
              <a:spcBef>
                <a:spcPts val="1800"/>
              </a:spcBef>
              <a:spcAft>
                <a:spcPts val="0"/>
              </a:spcAft>
              <a:buClr>
                <a:schemeClr val="dk1"/>
              </a:buClr>
              <a:buSzPct val="135000"/>
              <a:buFont typeface="Verdana"/>
              <a:buChar char="•"/>
            </a:pPr>
            <a:r>
              <a:rPr strike="noStrike" u="none" b="0" cap="none" baseline="0" sz="2400" lang="id-ID" i="0">
                <a:solidFill>
                  <a:schemeClr val="dk1"/>
                </a:solidFill>
                <a:latin typeface="Verdana"/>
                <a:ea typeface="Verdana"/>
                <a:cs typeface="Verdana"/>
                <a:sym typeface="Verdana"/>
              </a:rPr>
              <a:t>Method</a:t>
            </a:r>
          </a:p>
          <a:p>
            <a:pPr algn="l" rtl="0" lvl="0" marR="0" indent="-346075" marL="346075">
              <a:lnSpc>
                <a:spcPct val="90000"/>
              </a:lnSpc>
              <a:spcBef>
                <a:spcPts val="1800"/>
              </a:spcBef>
              <a:spcAft>
                <a:spcPts val="0"/>
              </a:spcAft>
              <a:buClr>
                <a:schemeClr val="dk1"/>
              </a:buClr>
              <a:buSzPct val="135000"/>
              <a:buFont typeface="Verdana"/>
              <a:buChar char="•"/>
            </a:pPr>
            <a:r>
              <a:rPr strike="noStrike" u="none" b="0" cap="none" baseline="0" sz="2400" lang="id-ID" i="0">
                <a:solidFill>
                  <a:schemeClr val="dk1"/>
                </a:solidFill>
                <a:latin typeface="Verdana"/>
                <a:ea typeface="Verdana"/>
                <a:cs typeface="Verdana"/>
                <a:sym typeface="Verdana"/>
              </a:rPr>
              <a:t>Result</a:t>
            </a:r>
          </a:p>
          <a:p>
            <a:pPr algn="l" rtl="0" lvl="0" marR="0" indent="-346075" marL="346075">
              <a:lnSpc>
                <a:spcPct val="90000"/>
              </a:lnSpc>
              <a:spcBef>
                <a:spcPts val="1800"/>
              </a:spcBef>
              <a:spcAft>
                <a:spcPts val="0"/>
              </a:spcAft>
              <a:buClr>
                <a:schemeClr val="dk1"/>
              </a:buClr>
              <a:buSzPct val="135000"/>
              <a:buFont typeface="Verdana"/>
              <a:buChar char="•"/>
            </a:pPr>
            <a:r>
              <a:rPr strike="noStrike" u="none" b="0" cap="none" baseline="0" sz="2400" lang="id-ID" i="0">
                <a:solidFill>
                  <a:schemeClr val="dk1"/>
                </a:solidFill>
                <a:latin typeface="Verdana"/>
                <a:ea typeface="Verdana"/>
                <a:cs typeface="Verdana"/>
                <a:sym typeface="Verdana"/>
              </a:rPr>
              <a:t>Conclusion</a:t>
            </a:r>
          </a:p>
          <a:p>
            <a:pPr algn="l" rtl="0" lvl="0" marR="0" indent="-140334" marL="346075">
              <a:lnSpc>
                <a:spcPct val="90000"/>
              </a:lnSpc>
              <a:spcBef>
                <a:spcPts val="1800"/>
              </a:spcBef>
              <a:spcAft>
                <a:spcPts val="0"/>
              </a:spcAft>
              <a:buClr>
                <a:schemeClr val="dk1"/>
              </a:buClr>
              <a:buFont typeface="Verdana"/>
              <a:buNone/>
            </a:pPr>
            <a:r>
              <a:t/>
            </a:r>
            <a:endParaRPr strike="noStrike" u="none" b="0" cap="none" baseline="0" sz="2400" i="0">
              <a:solidFill>
                <a:schemeClr val="dk1"/>
              </a:solidFill>
              <a:latin typeface="Verdana"/>
              <a:ea typeface="Verdana"/>
              <a:cs typeface="Verdana"/>
              <a:sym typeface="Verdana"/>
            </a:endParaRPr>
          </a:p>
          <a:p>
            <a:pPr algn="l" rtl="0" lvl="0" marR="0" indent="-346075" marL="346075">
              <a:lnSpc>
                <a:spcPct val="90000"/>
              </a:lnSpc>
              <a:spcBef>
                <a:spcPts val="1800"/>
              </a:spcBef>
              <a:spcAft>
                <a:spcPts val="0"/>
              </a:spcAft>
              <a:buClr>
                <a:schemeClr val="dk1"/>
              </a:buClr>
              <a:buSzPct val="25000"/>
              <a:buFont typeface="Verdana"/>
              <a:buNone/>
            </a:pPr>
            <a:r>
              <a:rPr strike="noStrike" u="none" b="0" cap="none" baseline="0" sz="2400" lang="id-ID" i="0">
                <a:solidFill>
                  <a:schemeClr val="dk1"/>
                </a:solidFill>
                <a:latin typeface="Verdana"/>
                <a:ea typeface="Verdana"/>
                <a:cs typeface="Verdana"/>
                <a:sym typeface="Verdana"/>
              </a:rPr>
              <a:t>https://www.nlm.nih.gov/bsd/policy/structured_abstracts.html</a:t>
            </a:r>
          </a:p>
        </p:txBody>
      </p:sp>
      <p:sp>
        <p:nvSpPr>
          <p:cNvPr id="299" name="Shape 299"/>
          <p:cNvSpPr txBox="1"/>
          <p:nvPr>
            <p:ph idx="10" type="dt"/>
          </p:nvPr>
        </p:nvSpPr>
        <p:spPr>
          <a:xfrm>
            <a:off y="6451885" x="810595"/>
            <a:ext cy="365125" cx="1643062"/>
          </a:xfrm>
          <a:prstGeom prst="rect">
            <a:avLst/>
          </a:prstGeom>
          <a:noFill/>
          <a:ln>
            <a:noFill/>
          </a:ln>
        </p:spPr>
        <p:txBody>
          <a:bodyPr bIns="45700" rIns="91425" lIns="0" tIns="45700" anchor="ctr" anchorCtr="0">
            <a:spAutoFit/>
          </a:bodyPr>
          <a:lstStyle/>
          <a:p>
            <a:pPr algn="l" rtl="0" lvl="0" marR="0" indent="0" marL="0">
              <a:spcBef>
                <a:spcPts val="0"/>
              </a:spcBef>
              <a:spcAft>
                <a:spcPts val="0"/>
              </a:spcAft>
              <a:buSzPct val="25000"/>
              <a:buNone/>
            </a:pPr>
            <a:r>
              <a:rPr strike="noStrike" u="none" b="0" cap="none" baseline="0" sz="1050" lang="id-ID" i="0">
                <a:solidFill>
                  <a:schemeClr val="lt1"/>
                </a:solidFill>
                <a:latin typeface="Verdana"/>
                <a:ea typeface="Verdana"/>
                <a:cs typeface="Verdana"/>
                <a:sym typeface="Verdana"/>
              </a:rPr>
              <a:t>26/08/2014</a:t>
            </a:r>
          </a:p>
        </p:txBody>
      </p:sp>
      <p:sp>
        <p:nvSpPr>
          <p:cNvPr id="300" name="Shape 300"/>
          <p:cNvSpPr txBox="1"/>
          <p:nvPr>
            <p:ph idx="12" type="sldNum"/>
          </p:nvPr>
        </p:nvSpPr>
        <p:spPr>
          <a:xfrm>
            <a:off y="6451885" x="389908"/>
            <a:ext cy="365125" cx="358775"/>
          </a:xfrm>
          <a:prstGeom prst="rect">
            <a:avLst/>
          </a:prstGeom>
          <a:noFill/>
          <a:ln>
            <a:noFill/>
          </a:ln>
        </p:spPr>
        <p:txBody>
          <a:bodyPr bIns="45700" rIns="91425" lIns="0" tIns="45700" anchor="ctr" anchorCtr="0">
            <a:spAutoFit/>
          </a:bodyPr>
          <a:lstStyle/>
          <a:p>
            <a:pPr algn="l" rtl="0" lvl="0" marR="0" indent="0" marL="0">
              <a:spcBef>
                <a:spcPts val="0"/>
              </a:spcBef>
              <a:spcAft>
                <a:spcPts val="0"/>
              </a:spcAft>
              <a:buSzPct val="25000"/>
              <a:buNone/>
            </a:pPr>
            <a:r>
              <a:rPr lang="id-ID"/>
              <a:t> </a:t>
            </a:r>
          </a:p>
        </p:txBody>
      </p:sp>
      <p:sp>
        <p:nvSpPr>
          <p:cNvPr id="301" name="Shape 301"/>
          <p:cNvSpPr txBox="1"/>
          <p:nvPr/>
        </p:nvSpPr>
        <p:spPr>
          <a:xfrm>
            <a:off y="1772816" x="4211960"/>
            <a:ext cy="4525963" cx="4608512"/>
          </a:xfrm>
          <a:prstGeom prst="rect">
            <a:avLst/>
          </a:prstGeom>
          <a:noFill/>
          <a:ln>
            <a:noFill/>
          </a:ln>
        </p:spPr>
        <p:txBody>
          <a:bodyPr bIns="45700" rIns="91425" lIns="91425" tIns="45700" anchor="t" anchorCtr="0">
            <a:spAutoFit/>
          </a:bodyPr>
          <a:lstStyle/>
          <a:p>
            <a:pPr algn="l" rtl="0" lvl="0" marR="0" indent="-342900" marL="342900">
              <a:lnSpc>
                <a:spcPct val="80000"/>
              </a:lnSpc>
              <a:spcBef>
                <a:spcPts val="0"/>
              </a:spcBef>
              <a:spcAft>
                <a:spcPts val="0"/>
              </a:spcAft>
              <a:buClr>
                <a:schemeClr val="dk1"/>
              </a:buClr>
              <a:buSzPct val="25000"/>
              <a:buFont typeface="Verdana"/>
              <a:buNone/>
            </a:pPr>
            <a:r>
              <a:rPr strike="noStrike" u="none" b="0" cap="none" baseline="0" sz="2000" lang="id-ID" i="0">
                <a:solidFill>
                  <a:schemeClr val="dk1"/>
                </a:solidFill>
                <a:latin typeface="Verdana"/>
                <a:ea typeface="Verdana"/>
                <a:cs typeface="Verdana"/>
                <a:sym typeface="Verdana"/>
              </a:rPr>
              <a:t>Structure</a:t>
            </a:r>
          </a:p>
          <a:p>
            <a:pPr algn="l" rtl="0" lvl="0" marR="0" indent="-342900" marL="342900">
              <a:lnSpc>
                <a:spcPct val="80000"/>
              </a:lnSpc>
              <a:spcBef>
                <a:spcPts val="400"/>
              </a:spcBef>
              <a:spcAft>
                <a:spcPts val="0"/>
              </a:spcAft>
              <a:buClr>
                <a:schemeClr val="dk1"/>
              </a:buClr>
              <a:buSzPct val="100000"/>
              <a:buFont typeface="Verdana"/>
              <a:buChar char="•"/>
            </a:pPr>
            <a:r>
              <a:rPr strike="noStrike" u="none" b="0" cap="none" baseline="0" sz="2000" lang="id-ID" i="0">
                <a:solidFill>
                  <a:schemeClr val="dk1"/>
                </a:solidFill>
                <a:latin typeface="Verdana"/>
                <a:ea typeface="Verdana"/>
                <a:cs typeface="Verdana"/>
                <a:sym typeface="Verdana"/>
              </a:rPr>
              <a:t>Purpose</a:t>
            </a:r>
          </a:p>
          <a:p>
            <a:pPr algn="l" rtl="0" lvl="0" marR="0" indent="-342900" marL="342900">
              <a:lnSpc>
                <a:spcPct val="80000"/>
              </a:lnSpc>
              <a:spcBef>
                <a:spcPts val="400"/>
              </a:spcBef>
              <a:spcAft>
                <a:spcPts val="0"/>
              </a:spcAft>
              <a:buClr>
                <a:schemeClr val="dk1"/>
              </a:buClr>
              <a:buSzPct val="100000"/>
              <a:buFont typeface="Verdana"/>
              <a:buChar char="•"/>
            </a:pPr>
            <a:r>
              <a:rPr strike="noStrike" u="none" b="0" cap="none" baseline="0" sz="2000" lang="id-ID" i="0">
                <a:solidFill>
                  <a:schemeClr val="dk1"/>
                </a:solidFill>
                <a:latin typeface="Verdana"/>
                <a:ea typeface="Verdana"/>
                <a:cs typeface="Verdana"/>
                <a:sym typeface="Verdana"/>
              </a:rPr>
              <a:t>Method</a:t>
            </a:r>
          </a:p>
          <a:p>
            <a:pPr algn="l" rtl="0" lvl="0" marR="0" indent="-342900" marL="342900">
              <a:lnSpc>
                <a:spcPct val="80000"/>
              </a:lnSpc>
              <a:spcBef>
                <a:spcPts val="400"/>
              </a:spcBef>
              <a:spcAft>
                <a:spcPts val="0"/>
              </a:spcAft>
              <a:buClr>
                <a:schemeClr val="dk1"/>
              </a:buClr>
              <a:buSzPct val="100000"/>
              <a:buFont typeface="Verdana"/>
              <a:buChar char="•"/>
            </a:pPr>
            <a:r>
              <a:rPr strike="noStrike" u="none" b="0" cap="none" baseline="0" sz="2000" lang="id-ID" i="0">
                <a:solidFill>
                  <a:schemeClr val="dk1"/>
                </a:solidFill>
                <a:latin typeface="Verdana"/>
                <a:ea typeface="Verdana"/>
                <a:cs typeface="Verdana"/>
                <a:sym typeface="Verdana"/>
              </a:rPr>
              <a:t>Findings</a:t>
            </a:r>
          </a:p>
          <a:p>
            <a:pPr algn="l" rtl="0" lvl="0" marR="0" indent="-342900" marL="342900">
              <a:lnSpc>
                <a:spcPct val="80000"/>
              </a:lnSpc>
              <a:spcBef>
                <a:spcPts val="400"/>
              </a:spcBef>
              <a:spcAft>
                <a:spcPts val="0"/>
              </a:spcAft>
              <a:buClr>
                <a:schemeClr val="dk1"/>
              </a:buClr>
              <a:buSzPct val="100000"/>
              <a:buFont typeface="Verdana"/>
              <a:buChar char="•"/>
            </a:pPr>
            <a:r>
              <a:rPr strike="noStrike" u="none" b="0" cap="none" baseline="0" sz="2000" lang="id-ID" i="0">
                <a:solidFill>
                  <a:schemeClr val="dk1"/>
                </a:solidFill>
                <a:latin typeface="Verdana"/>
                <a:ea typeface="Verdana"/>
                <a:cs typeface="Verdana"/>
                <a:sym typeface="Verdana"/>
              </a:rPr>
              <a:t>Research limitations/implications (if applicable)</a:t>
            </a:r>
          </a:p>
          <a:p>
            <a:pPr algn="l" rtl="0" lvl="0" marR="0" indent="-342900" marL="342900">
              <a:lnSpc>
                <a:spcPct val="80000"/>
              </a:lnSpc>
              <a:spcBef>
                <a:spcPts val="400"/>
              </a:spcBef>
              <a:spcAft>
                <a:spcPts val="0"/>
              </a:spcAft>
              <a:buClr>
                <a:schemeClr val="dk1"/>
              </a:buClr>
              <a:buSzPct val="100000"/>
              <a:buFont typeface="Verdana"/>
              <a:buChar char="•"/>
            </a:pPr>
            <a:r>
              <a:rPr strike="noStrike" u="none" b="0" cap="none" baseline="0" sz="2000" lang="id-ID" i="0">
                <a:solidFill>
                  <a:schemeClr val="dk1"/>
                </a:solidFill>
                <a:latin typeface="Verdana"/>
                <a:ea typeface="Verdana"/>
                <a:cs typeface="Verdana"/>
                <a:sym typeface="Verdana"/>
              </a:rPr>
              <a:t>Practical implications (if applicable)</a:t>
            </a:r>
          </a:p>
          <a:p>
            <a:pPr algn="l" rtl="0" lvl="0" marR="0" indent="-342900" marL="342900">
              <a:lnSpc>
                <a:spcPct val="80000"/>
              </a:lnSpc>
              <a:spcBef>
                <a:spcPts val="400"/>
              </a:spcBef>
              <a:spcAft>
                <a:spcPts val="0"/>
              </a:spcAft>
              <a:buClr>
                <a:schemeClr val="dk1"/>
              </a:buClr>
              <a:buSzPct val="100000"/>
              <a:buFont typeface="Verdana"/>
              <a:buChar char="•"/>
            </a:pPr>
            <a:r>
              <a:rPr strike="noStrike" u="none" b="0" cap="none" baseline="0" sz="2000" lang="id-ID" i="0">
                <a:solidFill>
                  <a:schemeClr val="dk1"/>
                </a:solidFill>
                <a:latin typeface="Verdana"/>
                <a:ea typeface="Verdana"/>
                <a:cs typeface="Verdana"/>
                <a:sym typeface="Verdana"/>
              </a:rPr>
              <a:t>Social implications (if applicable)</a:t>
            </a:r>
          </a:p>
          <a:p>
            <a:pPr algn="l" rtl="0" lvl="0" marR="0" indent="-342900" marL="342900">
              <a:lnSpc>
                <a:spcPct val="80000"/>
              </a:lnSpc>
              <a:spcBef>
                <a:spcPts val="400"/>
              </a:spcBef>
              <a:spcAft>
                <a:spcPts val="0"/>
              </a:spcAft>
              <a:buClr>
                <a:schemeClr val="dk1"/>
              </a:buClr>
              <a:buSzPct val="100000"/>
              <a:buFont typeface="Verdana"/>
              <a:buChar char="•"/>
            </a:pPr>
            <a:r>
              <a:rPr strike="noStrike" u="none" b="0" cap="none" baseline="0" sz="2000" lang="id-ID" i="0">
                <a:solidFill>
                  <a:schemeClr val="dk1"/>
                </a:solidFill>
                <a:latin typeface="Verdana"/>
                <a:ea typeface="Verdana"/>
                <a:cs typeface="Verdana"/>
                <a:sym typeface="Verdana"/>
              </a:rPr>
              <a:t>Originality/value</a:t>
            </a:r>
          </a:p>
          <a:p>
            <a:pPr algn="l" rtl="0" lvl="0" marR="0" indent="-215900" marL="342900">
              <a:lnSpc>
                <a:spcPct val="80000"/>
              </a:lnSpc>
              <a:spcBef>
                <a:spcPts val="400"/>
              </a:spcBef>
              <a:spcAft>
                <a:spcPts val="0"/>
              </a:spcAft>
              <a:buClr>
                <a:schemeClr val="dk1"/>
              </a:buClr>
              <a:buFont typeface="Verdana"/>
              <a:buNone/>
            </a:pPr>
            <a:r>
              <a:t/>
            </a:r>
            <a:endParaRPr strike="noStrike" u="none" b="0" cap="none" baseline="0" sz="2000" i="0">
              <a:solidFill>
                <a:schemeClr val="dk1"/>
              </a:solidFill>
              <a:latin typeface="Verdana"/>
              <a:ea typeface="Verdana"/>
              <a:cs typeface="Verdana"/>
              <a:sym typeface="Verdana"/>
            </a:endParaRPr>
          </a:p>
          <a:p>
            <a:pPr algn="l" rtl="0" lvl="0" marR="0" indent="0" marL="0">
              <a:lnSpc>
                <a:spcPct val="80000"/>
              </a:lnSpc>
              <a:spcBef>
                <a:spcPts val="0"/>
              </a:spcBef>
              <a:spcAft>
                <a:spcPts val="0"/>
              </a:spcAft>
              <a:buClr>
                <a:schemeClr val="dk1"/>
              </a:buClr>
              <a:buSzPct val="25000"/>
              <a:buFont typeface="Verdana"/>
              <a:buNone/>
            </a:pPr>
            <a:r>
              <a:rPr strike="noStrike" u="none" b="0" cap="none" baseline="0" sz="2000" lang="id-ID" i="0">
                <a:solidFill>
                  <a:schemeClr val="dk1"/>
                </a:solidFill>
                <a:latin typeface="Verdana"/>
                <a:ea typeface="Verdana"/>
                <a:cs typeface="Verdana"/>
                <a:sym typeface="Verdana"/>
              </a:rPr>
              <a:t>http://www.emeraldinsight.com/authors/guides/write/abstracts.htm</a:t>
            </a:r>
          </a:p>
        </p:txBody>
      </p:sp>
    </p:spTree>
  </p:cSld>
  <p:clrMapOvr>
    <a:masterClrMapping/>
  </p:clrMapOvr>
  <p:transition spd="slow">
    <p:cut/>
  </p:transition>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05" name="Shape 305"/>
        <p:cNvGrpSpPr/>
        <p:nvPr/>
      </p:nvGrpSpPr>
      <p:grpSpPr>
        <a:xfrm>
          <a:off y="0" x="0"/>
          <a:ext cy="0" cx="0"/>
          <a:chOff y="0" x="0"/>
          <a:chExt cy="0" cx="0"/>
        </a:xfrm>
      </p:grpSpPr>
      <p:sp>
        <p:nvSpPr>
          <p:cNvPr id="306" name="Shape 306"/>
          <p:cNvSpPr txBox="1"/>
          <p:nvPr>
            <p:ph type="title"/>
          </p:nvPr>
        </p:nvSpPr>
        <p:spPr>
          <a:xfrm>
            <a:off y="228600" x="3630303"/>
            <a:ext cy="990599" cx="5135743"/>
          </a:xfrm>
          <a:prstGeom prst="rect">
            <a:avLst/>
          </a:prstGeom>
          <a:noFill/>
          <a:ln>
            <a:noFill/>
          </a:ln>
        </p:spPr>
        <p:txBody>
          <a:bodyPr bIns="45700" rIns="91425" lIns="91425" tIns="45700" anchor="ctr" anchorCtr="0">
            <a:spAutoFit/>
          </a:bodyPr>
          <a:lstStyle/>
          <a:p>
            <a:pPr algn="l" rtl="0" lvl="0" marR="0" indent="0" marL="0">
              <a:spcBef>
                <a:spcPts val="0"/>
              </a:spcBef>
              <a:spcAft>
                <a:spcPts val="0"/>
              </a:spcAft>
              <a:buSzPct val="25000"/>
              <a:buNone/>
            </a:pPr>
            <a:r>
              <a:rPr strike="noStrike" u="none" b="1" cap="none" baseline="0" sz="2800" lang="id-ID" i="0">
                <a:solidFill>
                  <a:schemeClr val="lt1"/>
                </a:solidFill>
                <a:latin typeface="Verdana"/>
                <a:ea typeface="Verdana"/>
                <a:cs typeface="Verdana"/>
                <a:sym typeface="Verdana"/>
              </a:rPr>
              <a:t>Reference Management Tools</a:t>
            </a:r>
          </a:p>
        </p:txBody>
      </p:sp>
      <p:sp>
        <p:nvSpPr>
          <p:cNvPr id="307" name="Shape 307"/>
          <p:cNvSpPr txBox="1"/>
          <p:nvPr>
            <p:ph idx="1" type="body"/>
          </p:nvPr>
        </p:nvSpPr>
        <p:spPr>
          <a:xfrm>
            <a:off y="1600200" x="457200"/>
            <a:ext cy="2620887" cx="8229600"/>
          </a:xfrm>
          <a:prstGeom prst="rect">
            <a:avLst/>
          </a:prstGeom>
          <a:noFill/>
          <a:ln>
            <a:noFill/>
          </a:ln>
        </p:spPr>
        <p:txBody>
          <a:bodyPr bIns="45700" rIns="91425" lIns="91425" tIns="45700" anchor="t" anchorCtr="0">
            <a:spAutoFit/>
          </a:bodyPr>
          <a:lstStyle/>
          <a:p>
            <a:pPr algn="l" rtl="0" lvl="0" marR="0" indent="-346075" marL="346075">
              <a:spcBef>
                <a:spcPts val="0"/>
              </a:spcBef>
              <a:spcAft>
                <a:spcPts val="0"/>
              </a:spcAft>
              <a:buClr>
                <a:schemeClr val="dk1"/>
              </a:buClr>
              <a:buSzPct val="135000"/>
              <a:buFont typeface="Verdana"/>
              <a:buChar char="•"/>
            </a:pPr>
            <a:r>
              <a:rPr strike="noStrike" u="none" b="0" cap="none" baseline="0" sz="2400" lang="id-ID" i="0">
                <a:solidFill>
                  <a:schemeClr val="dk1"/>
                </a:solidFill>
                <a:latin typeface="Verdana"/>
                <a:ea typeface="Verdana"/>
                <a:cs typeface="Verdana"/>
                <a:sym typeface="Verdana"/>
              </a:rPr>
              <a:t>Zotero (</a:t>
            </a:r>
            <a:r>
              <a:rPr strike="noStrike" u="sng" b="0" cap="none" baseline="0" sz="2400" lang="id-ID" i="0">
                <a:solidFill>
                  <a:schemeClr val="hlink"/>
                </a:solidFill>
                <a:latin typeface="Verdana"/>
                <a:ea typeface="Verdana"/>
                <a:cs typeface="Verdana"/>
                <a:sym typeface="Verdana"/>
                <a:hlinkClick r:id="rId3"/>
              </a:rPr>
              <a:t>www.zotero.org</a:t>
            </a:r>
            <a:r>
              <a:rPr strike="noStrike" u="none" b="0" cap="none" baseline="0" sz="2400" lang="id-ID" i="0">
                <a:solidFill>
                  <a:schemeClr val="dk1"/>
                </a:solidFill>
                <a:latin typeface="Verdana"/>
                <a:ea typeface="Verdana"/>
                <a:cs typeface="Verdana"/>
                <a:sym typeface="Verdana"/>
              </a:rPr>
              <a:t>)</a:t>
            </a:r>
          </a:p>
          <a:p>
            <a:pPr algn="l" rtl="0" lvl="1" marR="0" indent="-187325" marL="593725">
              <a:spcBef>
                <a:spcPts val="800"/>
              </a:spcBef>
              <a:spcAft>
                <a:spcPts val="0"/>
              </a:spcAft>
              <a:buClr>
                <a:srgbClr val="595959"/>
              </a:buClr>
              <a:buSzPct val="100000"/>
              <a:buFont typeface="Verdana"/>
              <a:buChar char="–"/>
            </a:pPr>
            <a:r>
              <a:rPr strike="noStrike" u="none" b="0" cap="none" baseline="0" sz="2000" lang="id-ID" i="0">
                <a:solidFill>
                  <a:schemeClr val="dk1"/>
                </a:solidFill>
                <a:latin typeface="Verdana"/>
                <a:ea typeface="Verdana"/>
                <a:cs typeface="Verdana"/>
                <a:sym typeface="Verdana"/>
              </a:rPr>
              <a:t>Desktop-based application</a:t>
            </a:r>
          </a:p>
          <a:p>
            <a:pPr algn="l" rtl="0" lvl="1" marR="0" indent="-187325" marL="593725">
              <a:spcBef>
                <a:spcPts val="800"/>
              </a:spcBef>
              <a:spcAft>
                <a:spcPts val="0"/>
              </a:spcAft>
              <a:buClr>
                <a:srgbClr val="595959"/>
              </a:buClr>
              <a:buSzPct val="100000"/>
              <a:buFont typeface="Verdana"/>
              <a:buChar char="–"/>
            </a:pPr>
            <a:r>
              <a:rPr strike="noStrike" u="none" b="0" cap="none" baseline="0" sz="2000" lang="id-ID" i="0">
                <a:solidFill>
                  <a:schemeClr val="dk1"/>
                </a:solidFill>
                <a:latin typeface="Verdana"/>
                <a:ea typeface="Verdana"/>
                <a:cs typeface="Verdana"/>
                <a:sym typeface="Verdana"/>
              </a:rPr>
              <a:t>Firefox plugg-in</a:t>
            </a:r>
          </a:p>
          <a:p>
            <a:pPr algn="l" rtl="0" lvl="1" marR="0" indent="-187325" marL="593725">
              <a:spcBef>
                <a:spcPts val="800"/>
              </a:spcBef>
              <a:spcAft>
                <a:spcPts val="0"/>
              </a:spcAft>
              <a:buClr>
                <a:srgbClr val="595959"/>
              </a:buClr>
              <a:buSzPct val="100000"/>
              <a:buFont typeface="Verdana"/>
              <a:buChar char="–"/>
            </a:pPr>
            <a:r>
              <a:rPr strike="noStrike" u="none" b="0" cap="none" baseline="0" sz="2000" lang="id-ID" i="0">
                <a:solidFill>
                  <a:schemeClr val="dk1"/>
                </a:solidFill>
                <a:latin typeface="Verdana"/>
                <a:ea typeface="Verdana"/>
                <a:cs typeface="Verdana"/>
                <a:sym typeface="Verdana"/>
              </a:rPr>
              <a:t>Both must also download Microsoft Doc (also other Office Doc application) plug-in</a:t>
            </a:r>
          </a:p>
        </p:txBody>
      </p:sp>
      <p:sp>
        <p:nvSpPr>
          <p:cNvPr id="308" name="Shape 308"/>
          <p:cNvSpPr txBox="1"/>
          <p:nvPr>
            <p:ph idx="10" type="dt"/>
          </p:nvPr>
        </p:nvSpPr>
        <p:spPr>
          <a:xfrm>
            <a:off y="6451885" x="810595"/>
            <a:ext cy="365125" cx="1643062"/>
          </a:xfrm>
          <a:prstGeom prst="rect">
            <a:avLst/>
          </a:prstGeom>
          <a:noFill/>
          <a:ln>
            <a:noFill/>
          </a:ln>
        </p:spPr>
        <p:txBody>
          <a:bodyPr bIns="45700" rIns="91425" lIns="0" tIns="45700" anchor="ctr" anchorCtr="0">
            <a:spAutoFit/>
          </a:bodyPr>
          <a:lstStyle/>
          <a:p>
            <a:pPr algn="l" rtl="0" lvl="0" marR="0" indent="0" marL="0">
              <a:spcBef>
                <a:spcPts val="0"/>
              </a:spcBef>
              <a:spcAft>
                <a:spcPts val="0"/>
              </a:spcAft>
              <a:buSzPct val="25000"/>
              <a:buNone/>
            </a:pPr>
            <a:r>
              <a:rPr strike="noStrike" u="none" b="0" cap="none" baseline="0" sz="1050" lang="id-ID" i="0">
                <a:solidFill>
                  <a:schemeClr val="lt1"/>
                </a:solidFill>
                <a:latin typeface="Verdana"/>
                <a:ea typeface="Verdana"/>
                <a:cs typeface="Verdana"/>
                <a:sym typeface="Verdana"/>
              </a:rPr>
              <a:t>26/08/2014</a:t>
            </a:r>
          </a:p>
        </p:txBody>
      </p:sp>
      <p:sp>
        <p:nvSpPr>
          <p:cNvPr id="309" name="Shape 309"/>
          <p:cNvSpPr txBox="1"/>
          <p:nvPr>
            <p:ph idx="12" type="sldNum"/>
          </p:nvPr>
        </p:nvSpPr>
        <p:spPr>
          <a:xfrm>
            <a:off y="6451885" x="389908"/>
            <a:ext cy="365125" cx="358775"/>
          </a:xfrm>
          <a:prstGeom prst="rect">
            <a:avLst/>
          </a:prstGeom>
          <a:noFill/>
          <a:ln>
            <a:noFill/>
          </a:ln>
        </p:spPr>
        <p:txBody>
          <a:bodyPr bIns="45700" rIns="91425" lIns="0" tIns="45700" anchor="ctr" anchorCtr="0">
            <a:spAutoFit/>
          </a:bodyPr>
          <a:lstStyle/>
          <a:p>
            <a:pPr algn="l" rtl="0" lvl="0" marR="0" indent="0" marL="0">
              <a:spcBef>
                <a:spcPts val="0"/>
              </a:spcBef>
              <a:spcAft>
                <a:spcPts val="0"/>
              </a:spcAft>
              <a:buSzPct val="25000"/>
              <a:buNone/>
            </a:pPr>
            <a:r>
              <a:rPr lang="id-ID"/>
              <a:t> </a:t>
            </a:r>
          </a:p>
        </p:txBody>
      </p:sp>
      <p:pic>
        <p:nvPicPr>
          <p:cNvPr id="310" name="Shape 310"/>
          <p:cNvPicPr preferRelativeResize="0"/>
          <p:nvPr/>
        </p:nvPicPr>
        <p:blipFill rotWithShape="1">
          <a:blip r:embed="rId4">
            <a:alphaModFix/>
          </a:blip>
          <a:srcRect t="0" b="0" r="0" l="0"/>
          <a:stretch/>
        </p:blipFill>
        <p:spPr>
          <a:xfrm>
            <a:off y="4077071" x="251519"/>
            <a:ext cy="2304256" cx="8892479"/>
          </a:xfrm>
          <a:prstGeom prst="rect">
            <a:avLst/>
          </a:prstGeom>
          <a:noFill/>
          <a:ln>
            <a:noFill/>
          </a:ln>
        </p:spPr>
      </p:pic>
    </p:spTree>
  </p:cSld>
  <p:clrMapOvr>
    <a:masterClrMapping/>
  </p:clrMapOvr>
  <p:transition spd="slow">
    <p:cut/>
  </p:transition>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14" name="Shape 314"/>
        <p:cNvGrpSpPr/>
        <p:nvPr/>
      </p:nvGrpSpPr>
      <p:grpSpPr>
        <a:xfrm>
          <a:off y="0" x="0"/>
          <a:ext cy="0" cx="0"/>
          <a:chOff y="0" x="0"/>
          <a:chExt cy="0" cx="0"/>
        </a:xfrm>
      </p:grpSpPr>
      <p:sp>
        <p:nvSpPr>
          <p:cNvPr id="315" name="Shape 315"/>
          <p:cNvSpPr txBox="1"/>
          <p:nvPr>
            <p:ph type="title"/>
          </p:nvPr>
        </p:nvSpPr>
        <p:spPr>
          <a:xfrm>
            <a:off y="228600" x="3657600"/>
            <a:ext cy="990599" cx="5108448"/>
          </a:xfrm>
          <a:prstGeom prst="rect">
            <a:avLst/>
          </a:prstGeom>
          <a:noFill/>
          <a:ln>
            <a:noFill/>
          </a:ln>
        </p:spPr>
        <p:txBody>
          <a:bodyPr bIns="45700" rIns="91425" lIns="91425" tIns="45700" anchor="ctr" anchorCtr="0">
            <a:spAutoFit/>
          </a:bodyPr>
          <a:lstStyle/>
          <a:p>
            <a:pPr algn="l" rtl="0" lvl="0" marR="0" indent="0" marL="0">
              <a:spcBef>
                <a:spcPts val="0"/>
              </a:spcBef>
              <a:spcAft>
                <a:spcPts val="0"/>
              </a:spcAft>
              <a:buSzPct val="25000"/>
              <a:buNone/>
            </a:pPr>
            <a:r>
              <a:rPr strike="noStrike" u="none" b="1" cap="none" baseline="0" sz="2800" lang="id-ID" i="0">
                <a:solidFill>
                  <a:schemeClr val="lt1"/>
                </a:solidFill>
                <a:latin typeface="Verdana"/>
                <a:ea typeface="Verdana"/>
                <a:cs typeface="Verdana"/>
                <a:sym typeface="Verdana"/>
              </a:rPr>
              <a:t>Academic Phrasebank</a:t>
            </a:r>
          </a:p>
        </p:txBody>
      </p:sp>
      <p:sp>
        <p:nvSpPr>
          <p:cNvPr id="316" name="Shape 316"/>
          <p:cNvSpPr txBox="1"/>
          <p:nvPr>
            <p:ph idx="1" type="body"/>
          </p:nvPr>
        </p:nvSpPr>
        <p:spPr>
          <a:xfrm>
            <a:off y="1600200" x="2987824"/>
            <a:ext cy="4525963" cx="5976664"/>
          </a:xfrm>
          <a:prstGeom prst="rect">
            <a:avLst/>
          </a:prstGeom>
          <a:noFill/>
          <a:ln>
            <a:noFill/>
          </a:ln>
        </p:spPr>
        <p:txBody>
          <a:bodyPr bIns="45700" rIns="91425" lIns="91425" tIns="45700" anchor="t" anchorCtr="0">
            <a:spAutoFit/>
          </a:bodyPr>
          <a:lstStyle/>
          <a:p>
            <a:pPr algn="l" rtl="0" lvl="0" marR="0" indent="-346075" marL="346075">
              <a:lnSpc>
                <a:spcPct val="90000"/>
              </a:lnSpc>
              <a:spcBef>
                <a:spcPts val="0"/>
              </a:spcBef>
              <a:spcAft>
                <a:spcPts val="0"/>
              </a:spcAft>
              <a:buClr>
                <a:schemeClr val="dk1"/>
              </a:buClr>
              <a:buSzPct val="134999"/>
              <a:buFont typeface="Verdana"/>
              <a:buChar char="•"/>
            </a:pPr>
            <a:r>
              <a:rPr strike="noStrike" u="sng" b="0" cap="none" baseline="0" sz="2600" lang="id-ID" i="0">
                <a:solidFill>
                  <a:schemeClr val="hlink"/>
                </a:solidFill>
                <a:latin typeface="Verdana"/>
                <a:ea typeface="Verdana"/>
                <a:cs typeface="Verdana"/>
                <a:sym typeface="Verdana"/>
                <a:hlinkClick r:id="rId3"/>
              </a:rPr>
              <a:t>http://phrasebank.manchester.ac.uk/</a:t>
            </a:r>
          </a:p>
          <a:p>
            <a:pPr algn="l" rtl="0" lvl="0" marR="0" indent="-346075" marL="346075">
              <a:lnSpc>
                <a:spcPct val="90000"/>
              </a:lnSpc>
              <a:spcBef>
                <a:spcPts val="1800"/>
              </a:spcBef>
              <a:spcAft>
                <a:spcPts val="0"/>
              </a:spcAft>
              <a:buClr>
                <a:schemeClr val="dk1"/>
              </a:buClr>
              <a:buSzPct val="134999"/>
              <a:buFont typeface="Verdana"/>
              <a:buChar char="•"/>
            </a:pPr>
            <a:r>
              <a:rPr strike="noStrike" u="none" b="0" cap="none" baseline="0" sz="2600" lang="id-ID" i="0">
                <a:solidFill>
                  <a:schemeClr val="dk1"/>
                </a:solidFill>
                <a:latin typeface="Verdana"/>
                <a:ea typeface="Verdana"/>
                <a:cs typeface="Verdana"/>
                <a:sym typeface="Verdana"/>
              </a:rPr>
              <a:t>The Academic Phrasebank is a general resource for academic writers. It aims to provide you with examples of some of the phraseological "nuts and bolts" of writing organised according to the main sections of a research paper or dissertation (see the menu on the left).</a:t>
            </a:r>
          </a:p>
        </p:txBody>
      </p:sp>
      <p:sp>
        <p:nvSpPr>
          <p:cNvPr id="317" name="Shape 317"/>
          <p:cNvSpPr txBox="1"/>
          <p:nvPr>
            <p:ph idx="10" type="dt"/>
          </p:nvPr>
        </p:nvSpPr>
        <p:spPr>
          <a:xfrm>
            <a:off y="6451885" x="810595"/>
            <a:ext cy="365125" cx="1643062"/>
          </a:xfrm>
          <a:prstGeom prst="rect">
            <a:avLst/>
          </a:prstGeom>
          <a:noFill/>
          <a:ln>
            <a:noFill/>
          </a:ln>
        </p:spPr>
        <p:txBody>
          <a:bodyPr bIns="45700" rIns="91425" lIns="0" tIns="45700" anchor="ctr" anchorCtr="0">
            <a:spAutoFit/>
          </a:bodyPr>
          <a:lstStyle/>
          <a:p>
            <a:pPr algn="l" rtl="0" lvl="0" marR="0" indent="0" marL="0">
              <a:spcBef>
                <a:spcPts val="0"/>
              </a:spcBef>
              <a:spcAft>
                <a:spcPts val="0"/>
              </a:spcAft>
              <a:buSzPct val="25000"/>
              <a:buNone/>
            </a:pPr>
            <a:r>
              <a:rPr strike="noStrike" u="none" b="0" cap="none" baseline="0" sz="1050" lang="id-ID" i="0">
                <a:solidFill>
                  <a:schemeClr val="lt1"/>
                </a:solidFill>
                <a:latin typeface="Verdana"/>
                <a:ea typeface="Verdana"/>
                <a:cs typeface="Verdana"/>
                <a:sym typeface="Verdana"/>
              </a:rPr>
              <a:t>26/08/2014</a:t>
            </a:r>
          </a:p>
        </p:txBody>
      </p:sp>
      <p:sp>
        <p:nvSpPr>
          <p:cNvPr id="318" name="Shape 318"/>
          <p:cNvSpPr txBox="1"/>
          <p:nvPr>
            <p:ph idx="12" type="sldNum"/>
          </p:nvPr>
        </p:nvSpPr>
        <p:spPr>
          <a:xfrm>
            <a:off y="6451885" x="389908"/>
            <a:ext cy="365125" cx="358775"/>
          </a:xfrm>
          <a:prstGeom prst="rect">
            <a:avLst/>
          </a:prstGeom>
          <a:noFill/>
          <a:ln>
            <a:noFill/>
          </a:ln>
        </p:spPr>
        <p:txBody>
          <a:bodyPr bIns="45700" rIns="91425" lIns="0" tIns="45700" anchor="ctr" anchorCtr="0">
            <a:spAutoFit/>
          </a:bodyPr>
          <a:lstStyle/>
          <a:p>
            <a:pPr algn="l" rtl="0" lvl="0" marR="0" indent="0" marL="0">
              <a:spcBef>
                <a:spcPts val="0"/>
              </a:spcBef>
              <a:spcAft>
                <a:spcPts val="0"/>
              </a:spcAft>
              <a:buSzPct val="25000"/>
              <a:buNone/>
            </a:pPr>
            <a:r>
              <a:rPr lang="id-ID"/>
              <a:t> </a:t>
            </a:r>
          </a:p>
        </p:txBody>
      </p:sp>
      <p:pic>
        <p:nvPicPr>
          <p:cNvPr id="319" name="Shape 319"/>
          <p:cNvPicPr preferRelativeResize="0"/>
          <p:nvPr/>
        </p:nvPicPr>
        <p:blipFill rotWithShape="1">
          <a:blip r:embed="rId4">
            <a:alphaModFix/>
          </a:blip>
          <a:srcRect t="0" b="0" r="0" l="0"/>
          <a:stretch/>
        </p:blipFill>
        <p:spPr>
          <a:xfrm>
            <a:off y="1556791" x="395536"/>
            <a:ext cy="3888432" cx="2737343"/>
          </a:xfrm>
          <a:prstGeom prst="rect">
            <a:avLst/>
          </a:prstGeom>
          <a:noFill/>
          <a:ln>
            <a:noFill/>
          </a:ln>
        </p:spPr>
      </p:pic>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9" name="Shape 99"/>
        <p:cNvGrpSpPr/>
        <p:nvPr/>
      </p:nvGrpSpPr>
      <p:grpSpPr>
        <a:xfrm>
          <a:off y="0" x="0"/>
          <a:ext cy="0" cx="0"/>
          <a:chOff y="0" x="0"/>
          <a:chExt cy="0" cx="0"/>
        </a:xfrm>
      </p:grpSpPr>
      <p:sp>
        <p:nvSpPr>
          <p:cNvPr id="100" name="Shape 100"/>
          <p:cNvSpPr txBox="1"/>
          <p:nvPr>
            <p:ph type="ctrTitle"/>
          </p:nvPr>
        </p:nvSpPr>
        <p:spPr>
          <a:xfrm>
            <a:off y="2130425" x="685800"/>
            <a:ext cy="1470024" cx="7772400"/>
          </a:xfrm>
          <a:prstGeom prst="rect">
            <a:avLst/>
          </a:prstGeom>
          <a:noFill/>
          <a:ln>
            <a:noFill/>
          </a:ln>
        </p:spPr>
        <p:txBody>
          <a:bodyPr bIns="45700" rIns="91425" lIns="91425" tIns="45700" anchor="ctr" anchorCtr="0">
            <a:spAutoFit/>
          </a:bodyPr>
          <a:lstStyle/>
          <a:p>
            <a:pPr algn="l" rtl="0" lvl="0" marR="0" indent="0" marL="0">
              <a:spcBef>
                <a:spcPts val="0"/>
              </a:spcBef>
              <a:spcAft>
                <a:spcPts val="0"/>
              </a:spcAft>
              <a:buSzPct val="25000"/>
              <a:buNone/>
            </a:pPr>
            <a:r>
              <a:rPr strike="noStrike" u="none" b="1" cap="none" baseline="0" sz="2800" lang="id-ID" i="0">
                <a:solidFill>
                  <a:srgbClr val="3F3F3F"/>
                </a:solidFill>
                <a:latin typeface="Verdana"/>
                <a:ea typeface="Verdana"/>
                <a:cs typeface="Verdana"/>
                <a:sym typeface="Verdana"/>
              </a:rPr>
              <a:t>Part I. Structure of Academic Writing</a:t>
            </a:r>
          </a:p>
        </p:txBody>
      </p:sp>
      <p:sp>
        <p:nvSpPr>
          <p:cNvPr id="101" name="Shape 101"/>
          <p:cNvSpPr txBox="1"/>
          <p:nvPr>
            <p:ph idx="1" type="subTitle"/>
          </p:nvPr>
        </p:nvSpPr>
        <p:spPr>
          <a:xfrm>
            <a:off y="3886200" x="1371600"/>
            <a:ext cy="1752600" cx="6400799"/>
          </a:xfrm>
          <a:prstGeom prst="rect">
            <a:avLst/>
          </a:prstGeom>
          <a:noFill/>
          <a:ln>
            <a:noFill/>
          </a:ln>
        </p:spPr>
        <p:txBody>
          <a:bodyPr bIns="45700" rIns="91425" lIns="91425" tIns="45700" anchor="t" anchorCtr="0">
            <a:spAutoFit/>
          </a:bodyPr>
          <a:lstStyle/>
          <a:p>
            <a:pPr algn="ctr" rtl="0" lvl="0" marR="0" indent="0" marL="0">
              <a:spcBef>
                <a:spcPts val="0"/>
              </a:spcBef>
              <a:spcAft>
                <a:spcPts val="0"/>
              </a:spcAft>
              <a:buClr>
                <a:srgbClr val="888888"/>
              </a:buClr>
              <a:buFont typeface="Verdana"/>
              <a:buNone/>
            </a:pPr>
            <a:r>
              <a:t/>
            </a:r>
            <a:endParaRPr strike="noStrike" u="none" b="0" cap="none" baseline="0" sz="2400" i="0">
              <a:solidFill>
                <a:srgbClr val="888888"/>
              </a:solidFill>
              <a:latin typeface="Verdana"/>
              <a:ea typeface="Verdana"/>
              <a:cs typeface="Verdana"/>
              <a:sym typeface="Verdana"/>
            </a:endParaRPr>
          </a:p>
        </p:txBody>
      </p:sp>
      <p:sp>
        <p:nvSpPr>
          <p:cNvPr id="102" name="Shape 102"/>
          <p:cNvSpPr txBox="1"/>
          <p:nvPr>
            <p:ph idx="10" type="dt"/>
          </p:nvPr>
        </p:nvSpPr>
        <p:spPr>
          <a:xfrm>
            <a:off y="6451885" x="810595"/>
            <a:ext cy="365125" cx="1643062"/>
          </a:xfrm>
          <a:prstGeom prst="rect">
            <a:avLst/>
          </a:prstGeom>
          <a:noFill/>
          <a:ln>
            <a:noFill/>
          </a:ln>
        </p:spPr>
        <p:txBody>
          <a:bodyPr bIns="45700" rIns="91425" lIns="0" tIns="45700" anchor="ctr" anchorCtr="0">
            <a:spAutoFit/>
          </a:bodyPr>
          <a:lstStyle/>
          <a:p>
            <a:pPr algn="l" rtl="0" lvl="0" marR="0" indent="0" marL="0">
              <a:spcBef>
                <a:spcPts val="0"/>
              </a:spcBef>
              <a:spcAft>
                <a:spcPts val="0"/>
              </a:spcAft>
              <a:buSzPct val="25000"/>
              <a:buNone/>
            </a:pPr>
            <a:r>
              <a:rPr strike="noStrike" u="none" b="0" cap="none" baseline="0" sz="1050" lang="id-ID" i="0">
                <a:solidFill>
                  <a:schemeClr val="lt1"/>
                </a:solidFill>
                <a:latin typeface="Verdana"/>
                <a:ea typeface="Verdana"/>
                <a:cs typeface="Verdana"/>
                <a:sym typeface="Verdana"/>
              </a:rPr>
              <a:t>26/08/2014</a:t>
            </a:r>
          </a:p>
        </p:txBody>
      </p:sp>
      <p:sp>
        <p:nvSpPr>
          <p:cNvPr id="103" name="Shape 103"/>
          <p:cNvSpPr txBox="1"/>
          <p:nvPr>
            <p:ph idx="12" type="sldNum"/>
          </p:nvPr>
        </p:nvSpPr>
        <p:spPr>
          <a:xfrm>
            <a:off y="6451885" x="389908"/>
            <a:ext cy="365125" cx="358775"/>
          </a:xfrm>
          <a:prstGeom prst="rect">
            <a:avLst/>
          </a:prstGeom>
          <a:noFill/>
          <a:ln>
            <a:noFill/>
          </a:ln>
        </p:spPr>
        <p:txBody>
          <a:bodyPr bIns="45700" rIns="91425" lIns="0" tIns="45700" anchor="ctr" anchorCtr="0">
            <a:spAutoFit/>
          </a:bodyPr>
          <a:lstStyle/>
          <a:p>
            <a:pPr algn="l" rtl="0" lvl="0" marR="0" indent="0" marL="0">
              <a:spcBef>
                <a:spcPts val="0"/>
              </a:spcBef>
              <a:spcAft>
                <a:spcPts val="0"/>
              </a:spcAft>
              <a:buSzPct val="25000"/>
              <a:buNone/>
            </a:pPr>
            <a:r>
              <a:rPr lang="id-ID"/>
              <a:t> </a:t>
            </a:r>
          </a:p>
        </p:txBody>
      </p:sp>
    </p:spTree>
  </p:cSld>
  <p:clrMapOvr>
    <a:masterClrMapping/>
  </p:clrMapOvr>
  <p:transition spd="slow">
    <p:cut/>
  </p:transition>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23" name="Shape 323"/>
        <p:cNvGrpSpPr/>
        <p:nvPr/>
      </p:nvGrpSpPr>
      <p:grpSpPr>
        <a:xfrm>
          <a:off y="0" x="0"/>
          <a:ext cy="0" cx="0"/>
          <a:chOff y="0" x="0"/>
          <a:chExt cy="0" cx="0"/>
        </a:xfrm>
      </p:grpSpPr>
      <p:sp>
        <p:nvSpPr>
          <p:cNvPr id="324" name="Shape 324"/>
          <p:cNvSpPr txBox="1"/>
          <p:nvPr>
            <p:ph type="title"/>
          </p:nvPr>
        </p:nvSpPr>
        <p:spPr>
          <a:xfrm>
            <a:off y="228600" x="3616655"/>
            <a:ext cy="990599" cx="5149391"/>
          </a:xfrm>
          <a:prstGeom prst="rect">
            <a:avLst/>
          </a:prstGeom>
          <a:noFill/>
          <a:ln>
            <a:noFill/>
          </a:ln>
        </p:spPr>
        <p:txBody>
          <a:bodyPr bIns="45700" rIns="91425" lIns="91425" tIns="45700" anchor="ctr" anchorCtr="0">
            <a:spAutoFit/>
          </a:bodyPr>
          <a:lstStyle/>
          <a:p>
            <a:pPr algn="l" rtl="0" lvl="0" marR="0" indent="0" marL="0">
              <a:spcBef>
                <a:spcPts val="0"/>
              </a:spcBef>
              <a:spcAft>
                <a:spcPts val="0"/>
              </a:spcAft>
              <a:buSzPct val="25000"/>
              <a:buNone/>
            </a:pPr>
            <a:r>
              <a:rPr strike="noStrike" u="none" b="1" cap="none" baseline="0" sz="2800" lang="id-ID" i="0">
                <a:solidFill>
                  <a:schemeClr val="lt1"/>
                </a:solidFill>
                <a:latin typeface="Verdana"/>
                <a:ea typeface="Verdana"/>
                <a:cs typeface="Verdana"/>
                <a:sym typeface="Verdana"/>
              </a:rPr>
              <a:t>How to used this slide for proposal writing</a:t>
            </a:r>
          </a:p>
        </p:txBody>
      </p:sp>
      <p:sp>
        <p:nvSpPr>
          <p:cNvPr id="325" name="Shape 325"/>
          <p:cNvSpPr txBox="1"/>
          <p:nvPr>
            <p:ph idx="1" type="body"/>
          </p:nvPr>
        </p:nvSpPr>
        <p:spPr>
          <a:xfrm>
            <a:off y="1600200" x="612647"/>
            <a:ext cy="4495800" cx="8153399"/>
          </a:xfrm>
          <a:prstGeom prst="rect">
            <a:avLst/>
          </a:prstGeom>
          <a:noFill/>
          <a:ln>
            <a:noFill/>
          </a:ln>
        </p:spPr>
        <p:txBody>
          <a:bodyPr bIns="45700" rIns="91425" lIns="91425" tIns="45700" anchor="t" anchorCtr="0">
            <a:spAutoFit/>
          </a:bodyPr>
          <a:lstStyle/>
          <a:p>
            <a:pPr algn="l" rtl="0" lvl="0" marR="0" indent="-346075" marL="346075">
              <a:spcBef>
                <a:spcPts val="0"/>
              </a:spcBef>
              <a:spcAft>
                <a:spcPts val="0"/>
              </a:spcAft>
              <a:buClr>
                <a:schemeClr val="dk1"/>
              </a:buClr>
              <a:buSzPct val="135000"/>
              <a:buFont typeface="Verdana"/>
              <a:buChar char="•"/>
            </a:pPr>
            <a:r>
              <a:rPr strike="noStrike" u="none" b="0" cap="none" baseline="0" sz="2400" lang="id-ID" i="0">
                <a:solidFill>
                  <a:schemeClr val="dk1"/>
                </a:solidFill>
                <a:latin typeface="Verdana"/>
                <a:ea typeface="Verdana"/>
                <a:cs typeface="Verdana"/>
                <a:sym typeface="Verdana"/>
              </a:rPr>
              <a:t>Proposal is a plan but this slide is for reporting research (usually finished research)</a:t>
            </a:r>
          </a:p>
          <a:p>
            <a:pPr algn="l" rtl="0" lvl="0" marR="0" indent="-346075" marL="346075">
              <a:spcBef>
                <a:spcPts val="1800"/>
              </a:spcBef>
              <a:spcAft>
                <a:spcPts val="0"/>
              </a:spcAft>
              <a:buClr>
                <a:schemeClr val="dk1"/>
              </a:buClr>
              <a:buSzPct val="135000"/>
              <a:buFont typeface="Verdana"/>
              <a:buChar char="•"/>
            </a:pPr>
            <a:r>
              <a:rPr strike="noStrike" u="none" b="0" cap="none" baseline="0" sz="2400" lang="id-ID" i="0">
                <a:solidFill>
                  <a:schemeClr val="dk1"/>
                </a:solidFill>
                <a:latin typeface="Verdana"/>
                <a:ea typeface="Verdana"/>
                <a:cs typeface="Verdana"/>
                <a:sym typeface="Verdana"/>
              </a:rPr>
              <a:t>So, in proposal</a:t>
            </a:r>
          </a:p>
          <a:p>
            <a:pPr algn="l" rtl="0" lvl="1" marR="0" indent="-187325" marL="593725">
              <a:spcBef>
                <a:spcPts val="800"/>
              </a:spcBef>
              <a:spcAft>
                <a:spcPts val="0"/>
              </a:spcAft>
              <a:buClr>
                <a:srgbClr val="595959"/>
              </a:buClr>
              <a:buSzPct val="100000"/>
              <a:buFont typeface="Verdana"/>
              <a:buChar char="–"/>
            </a:pPr>
            <a:r>
              <a:rPr strike="noStrike" u="none" b="0" cap="none" baseline="0" sz="2000" lang="id-ID" i="0">
                <a:solidFill>
                  <a:schemeClr val="dk1"/>
                </a:solidFill>
                <a:latin typeface="Verdana"/>
                <a:ea typeface="Verdana"/>
                <a:cs typeface="Verdana"/>
                <a:sym typeface="Verdana"/>
              </a:rPr>
              <a:t>Still need introduction, method, literature review, expected results/outcomes and tentative conclusion</a:t>
            </a:r>
          </a:p>
          <a:p>
            <a:pPr algn="l" rtl="0" lvl="1" marR="0" indent="-187325" marL="593725">
              <a:spcBef>
                <a:spcPts val="800"/>
              </a:spcBef>
              <a:spcAft>
                <a:spcPts val="0"/>
              </a:spcAft>
              <a:buClr>
                <a:srgbClr val="595959"/>
              </a:buClr>
              <a:buSzPct val="100000"/>
              <a:buFont typeface="Verdana"/>
              <a:buChar char="–"/>
            </a:pPr>
            <a:r>
              <a:rPr strike="noStrike" u="none" b="0" cap="none" baseline="0" sz="2000" lang="id-ID" i="0">
                <a:solidFill>
                  <a:schemeClr val="dk1"/>
                </a:solidFill>
                <a:latin typeface="Verdana"/>
                <a:ea typeface="Verdana"/>
                <a:cs typeface="Verdana"/>
                <a:sym typeface="Verdana"/>
              </a:rPr>
              <a:t>Does not need results and discussion</a:t>
            </a:r>
          </a:p>
        </p:txBody>
      </p:sp>
      <p:sp>
        <p:nvSpPr>
          <p:cNvPr id="326" name="Shape 326"/>
          <p:cNvSpPr txBox="1"/>
          <p:nvPr>
            <p:ph idx="10" type="dt"/>
          </p:nvPr>
        </p:nvSpPr>
        <p:spPr>
          <a:xfrm>
            <a:off y="6451885" x="810595"/>
            <a:ext cy="365125" cx="1643062"/>
          </a:xfrm>
          <a:prstGeom prst="rect">
            <a:avLst/>
          </a:prstGeom>
          <a:noFill/>
          <a:ln>
            <a:noFill/>
          </a:ln>
        </p:spPr>
        <p:txBody>
          <a:bodyPr bIns="45700" rIns="91425" lIns="0" tIns="45700" anchor="ctr" anchorCtr="0">
            <a:spAutoFit/>
          </a:bodyPr>
          <a:lstStyle/>
          <a:p>
            <a:pPr algn="l" rtl="0" lvl="0" marR="0" indent="0" marL="0">
              <a:spcBef>
                <a:spcPts val="0"/>
              </a:spcBef>
              <a:spcAft>
                <a:spcPts val="0"/>
              </a:spcAft>
              <a:buSzPct val="25000"/>
              <a:buNone/>
            </a:pPr>
            <a:r>
              <a:rPr strike="noStrike" u="none" b="0" cap="none" baseline="0" sz="1050" lang="id-ID" i="0">
                <a:solidFill>
                  <a:schemeClr val="lt1"/>
                </a:solidFill>
                <a:latin typeface="Verdana"/>
                <a:ea typeface="Verdana"/>
                <a:cs typeface="Verdana"/>
                <a:sym typeface="Verdana"/>
              </a:rPr>
              <a:t>26/08/2014</a:t>
            </a:r>
          </a:p>
        </p:txBody>
      </p:sp>
      <p:sp>
        <p:nvSpPr>
          <p:cNvPr id="327" name="Shape 327"/>
          <p:cNvSpPr txBox="1"/>
          <p:nvPr>
            <p:ph idx="12" type="sldNum"/>
          </p:nvPr>
        </p:nvSpPr>
        <p:spPr>
          <a:xfrm>
            <a:off y="6451885" x="389908"/>
            <a:ext cy="365125" cx="358775"/>
          </a:xfrm>
          <a:prstGeom prst="rect">
            <a:avLst/>
          </a:prstGeom>
          <a:noFill/>
          <a:ln>
            <a:noFill/>
          </a:ln>
        </p:spPr>
        <p:txBody>
          <a:bodyPr bIns="45700" rIns="91425" lIns="0" tIns="45700" anchor="ctr" anchorCtr="0">
            <a:spAutoFit/>
          </a:bodyPr>
          <a:lstStyle/>
          <a:p>
            <a:pPr algn="l" rtl="0" lvl="0" marR="0" indent="0" marL="0">
              <a:spcBef>
                <a:spcPts val="0"/>
              </a:spcBef>
              <a:spcAft>
                <a:spcPts val="0"/>
              </a:spcAft>
              <a:buSzPct val="25000"/>
              <a:buNone/>
            </a:pPr>
            <a:r>
              <a:rPr lang="id-ID"/>
              <a:t> </a:t>
            </a:r>
          </a:p>
        </p:txBody>
      </p:sp>
    </p:spTree>
  </p:cSld>
  <p:clrMapOvr>
    <a:masterClrMapping/>
  </p:clrMapOvr>
  <p:transition spd="slow">
    <p:cut/>
  </p:transition>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31" name="Shape 331"/>
        <p:cNvGrpSpPr/>
        <p:nvPr/>
      </p:nvGrpSpPr>
      <p:grpSpPr>
        <a:xfrm>
          <a:off y="0" x="0"/>
          <a:ext cy="0" cx="0"/>
          <a:chOff y="0" x="0"/>
          <a:chExt cy="0" cx="0"/>
        </a:xfrm>
      </p:grpSpPr>
      <p:sp>
        <p:nvSpPr>
          <p:cNvPr id="332" name="Shape 332"/>
          <p:cNvSpPr txBox="1"/>
          <p:nvPr>
            <p:ph type="title"/>
          </p:nvPr>
        </p:nvSpPr>
        <p:spPr>
          <a:xfrm>
            <a:off y="228600" x="3657600"/>
            <a:ext cy="990599" cx="5108448"/>
          </a:xfrm>
          <a:prstGeom prst="rect">
            <a:avLst/>
          </a:prstGeom>
          <a:noFill/>
          <a:ln>
            <a:noFill/>
          </a:ln>
        </p:spPr>
        <p:txBody>
          <a:bodyPr bIns="45700" rIns="91425" lIns="91425" tIns="45700" anchor="ctr" anchorCtr="0">
            <a:spAutoFit/>
          </a:bodyPr>
          <a:lstStyle/>
          <a:p>
            <a:pPr algn="l" rtl="0" lvl="0" marR="0" indent="0" marL="0">
              <a:spcBef>
                <a:spcPts val="0"/>
              </a:spcBef>
              <a:spcAft>
                <a:spcPts val="0"/>
              </a:spcAft>
              <a:buSzPct val="25000"/>
              <a:buNone/>
            </a:pPr>
            <a:r>
              <a:rPr strike="noStrike" u="none" b="1" cap="none" baseline="0" sz="2800" lang="id-ID" i="0">
                <a:solidFill>
                  <a:schemeClr val="lt1"/>
                </a:solidFill>
                <a:latin typeface="Verdana"/>
                <a:ea typeface="Verdana"/>
                <a:cs typeface="Verdana"/>
                <a:sym typeface="Verdana"/>
              </a:rPr>
              <a:t>Concluding remark</a:t>
            </a:r>
          </a:p>
        </p:txBody>
      </p:sp>
      <p:sp>
        <p:nvSpPr>
          <p:cNvPr id="333" name="Shape 333"/>
          <p:cNvSpPr txBox="1"/>
          <p:nvPr>
            <p:ph idx="1" type="body"/>
          </p:nvPr>
        </p:nvSpPr>
        <p:spPr>
          <a:xfrm>
            <a:off y="1600200" x="612647"/>
            <a:ext cy="4495800" cx="8153399"/>
          </a:xfrm>
          <a:prstGeom prst="rect">
            <a:avLst/>
          </a:prstGeom>
          <a:noFill/>
          <a:ln>
            <a:noFill/>
          </a:ln>
        </p:spPr>
        <p:txBody>
          <a:bodyPr bIns="45700" rIns="91425" lIns="91425" tIns="45700" anchor="t" anchorCtr="0">
            <a:spAutoFit/>
          </a:bodyPr>
          <a:lstStyle/>
          <a:p>
            <a:pPr algn="l" rtl="0" lvl="0" marR="0" indent="-346075" marL="346075">
              <a:spcBef>
                <a:spcPts val="0"/>
              </a:spcBef>
              <a:spcAft>
                <a:spcPts val="0"/>
              </a:spcAft>
              <a:buClr>
                <a:schemeClr val="dk1"/>
              </a:buClr>
              <a:buSzPct val="135000"/>
              <a:buFont typeface="Verdana"/>
              <a:buChar char="•"/>
            </a:pPr>
            <a:r>
              <a:rPr strike="noStrike" u="none" b="0" cap="none" baseline="0" sz="2400" lang="id-ID" i="0">
                <a:solidFill>
                  <a:schemeClr val="dk1"/>
                </a:solidFill>
                <a:latin typeface="Verdana"/>
                <a:ea typeface="Verdana"/>
                <a:cs typeface="Verdana"/>
                <a:sym typeface="Verdana"/>
              </a:rPr>
              <a:t>Please be consistent from </a:t>
            </a:r>
            <a:r>
              <a:rPr strike="noStrike" u="none" b="1" cap="none" baseline="0" sz="2400" lang="id-ID" i="0">
                <a:solidFill>
                  <a:schemeClr val="dk1"/>
                </a:solidFill>
                <a:latin typeface="Verdana"/>
                <a:ea typeface="Verdana"/>
                <a:cs typeface="Verdana"/>
                <a:sym typeface="Verdana"/>
              </a:rPr>
              <a:t>I</a:t>
            </a:r>
            <a:r>
              <a:rPr strike="noStrike" u="none" b="0" cap="none" baseline="0" sz="2400" lang="id-ID" i="0">
                <a:solidFill>
                  <a:schemeClr val="dk1"/>
                </a:solidFill>
                <a:latin typeface="Verdana"/>
                <a:ea typeface="Verdana"/>
                <a:cs typeface="Verdana"/>
                <a:sym typeface="Verdana"/>
              </a:rPr>
              <a:t>ntroduction-(literature review)-</a:t>
            </a:r>
            <a:r>
              <a:rPr strike="noStrike" u="none" b="1" cap="none" baseline="0" sz="2400" lang="id-ID" i="0">
                <a:solidFill>
                  <a:schemeClr val="dk1"/>
                </a:solidFill>
                <a:latin typeface="Verdana"/>
                <a:ea typeface="Verdana"/>
                <a:cs typeface="Verdana"/>
                <a:sym typeface="Verdana"/>
              </a:rPr>
              <a:t>M</a:t>
            </a:r>
            <a:r>
              <a:rPr strike="noStrike" u="none" b="0" cap="none" baseline="0" sz="2400" lang="id-ID" i="0">
                <a:solidFill>
                  <a:schemeClr val="dk1"/>
                </a:solidFill>
                <a:latin typeface="Verdana"/>
                <a:ea typeface="Verdana"/>
                <a:cs typeface="Verdana"/>
                <a:sym typeface="Verdana"/>
              </a:rPr>
              <a:t>ethod-</a:t>
            </a:r>
            <a:r>
              <a:rPr strike="noStrike" u="none" b="1" cap="none" baseline="0" sz="2400" lang="id-ID" i="0">
                <a:solidFill>
                  <a:schemeClr val="dk1"/>
                </a:solidFill>
                <a:latin typeface="Verdana"/>
                <a:ea typeface="Verdana"/>
                <a:cs typeface="Verdana"/>
                <a:sym typeface="Verdana"/>
              </a:rPr>
              <a:t>R</a:t>
            </a:r>
            <a:r>
              <a:rPr strike="noStrike" u="none" b="0" cap="none" baseline="0" sz="2400" lang="id-ID" i="0">
                <a:solidFill>
                  <a:schemeClr val="dk1"/>
                </a:solidFill>
                <a:latin typeface="Verdana"/>
                <a:ea typeface="Verdana"/>
                <a:cs typeface="Verdana"/>
                <a:sym typeface="Verdana"/>
              </a:rPr>
              <a:t>esults-</a:t>
            </a:r>
            <a:r>
              <a:rPr strike="noStrike" u="none" b="1" cap="none" baseline="0" sz="2400" lang="id-ID" i="0">
                <a:solidFill>
                  <a:schemeClr val="dk1"/>
                </a:solidFill>
                <a:latin typeface="Verdana"/>
                <a:ea typeface="Verdana"/>
                <a:cs typeface="Verdana"/>
                <a:sym typeface="Verdana"/>
              </a:rPr>
              <a:t>a</a:t>
            </a:r>
            <a:r>
              <a:rPr strike="noStrike" u="none" b="0" cap="none" baseline="0" sz="2400" lang="id-ID" i="0">
                <a:solidFill>
                  <a:schemeClr val="dk1"/>
                </a:solidFill>
                <a:latin typeface="Verdana"/>
                <a:ea typeface="Verdana"/>
                <a:cs typeface="Verdana"/>
                <a:sym typeface="Verdana"/>
              </a:rPr>
              <a:t>nd-</a:t>
            </a:r>
            <a:r>
              <a:rPr strike="noStrike" u="none" b="1" cap="none" baseline="0" sz="2400" lang="id-ID" i="0">
                <a:solidFill>
                  <a:schemeClr val="dk1"/>
                </a:solidFill>
                <a:latin typeface="Verdana"/>
                <a:ea typeface="Verdana"/>
                <a:cs typeface="Verdana"/>
                <a:sym typeface="Verdana"/>
              </a:rPr>
              <a:t>D</a:t>
            </a:r>
            <a:r>
              <a:rPr strike="noStrike" u="none" b="0" cap="none" baseline="0" sz="2400" lang="id-ID" i="0">
                <a:solidFill>
                  <a:schemeClr val="dk1"/>
                </a:solidFill>
                <a:latin typeface="Verdana"/>
                <a:ea typeface="Verdana"/>
                <a:cs typeface="Verdana"/>
                <a:sym typeface="Verdana"/>
              </a:rPr>
              <a:t>iscussion</a:t>
            </a:r>
          </a:p>
          <a:p>
            <a:pPr algn="l" rtl="0" lvl="0" marR="0" indent="-346075" marL="346075">
              <a:spcBef>
                <a:spcPts val="1800"/>
              </a:spcBef>
              <a:spcAft>
                <a:spcPts val="0"/>
              </a:spcAft>
              <a:buClr>
                <a:schemeClr val="dk1"/>
              </a:buClr>
              <a:buSzPct val="157500"/>
              <a:buFont typeface="Verdana"/>
              <a:buChar char="•"/>
            </a:pPr>
            <a:r>
              <a:rPr strike="noStrike" u="none" b="0" cap="none" baseline="0" sz="2400" lang="id-ID" i="1">
                <a:solidFill>
                  <a:schemeClr val="dk1"/>
                </a:solidFill>
                <a:latin typeface="Verdana"/>
                <a:ea typeface="Verdana"/>
                <a:cs typeface="Verdana"/>
                <a:sym typeface="Verdana"/>
              </a:rPr>
              <a:t>Put it before them briefly so they will read it, clearly so they will appreciate it, picturesquely so they will remember it and, above all, accurately so they will be guided by its light. </a:t>
            </a:r>
            <a:r>
              <a:rPr strike="noStrike" u="none" b="0" cap="none" baseline="0" sz="2800" lang="id-ID" i="0">
                <a:solidFill>
                  <a:schemeClr val="dk1"/>
                </a:solidFill>
                <a:latin typeface="Verdana"/>
                <a:ea typeface="Verdana"/>
                <a:cs typeface="Verdana"/>
                <a:sym typeface="Verdana"/>
              </a:rPr>
              <a:t>Joseph Pulitzer</a:t>
            </a:r>
          </a:p>
          <a:p>
            <a:pPr algn="l" rtl="0" lvl="0" marR="0" indent="-140334" marL="346075">
              <a:spcBef>
                <a:spcPts val="1800"/>
              </a:spcBef>
              <a:spcAft>
                <a:spcPts val="0"/>
              </a:spcAft>
              <a:buClr>
                <a:schemeClr val="dk1"/>
              </a:buClr>
              <a:buFont typeface="Verdana"/>
              <a:buNone/>
            </a:pPr>
            <a:r>
              <a:t/>
            </a:r>
            <a:endParaRPr strike="noStrike" u="none" b="0" cap="none" baseline="0" sz="2400" i="0">
              <a:solidFill>
                <a:schemeClr val="dk1"/>
              </a:solidFill>
              <a:latin typeface="Verdana"/>
              <a:ea typeface="Verdana"/>
              <a:cs typeface="Verdana"/>
              <a:sym typeface="Verdana"/>
            </a:endParaRPr>
          </a:p>
        </p:txBody>
      </p:sp>
      <p:sp>
        <p:nvSpPr>
          <p:cNvPr id="334" name="Shape 334"/>
          <p:cNvSpPr txBox="1"/>
          <p:nvPr>
            <p:ph idx="10" type="dt"/>
          </p:nvPr>
        </p:nvSpPr>
        <p:spPr>
          <a:xfrm>
            <a:off y="6451885" x="810595"/>
            <a:ext cy="365125" cx="1643062"/>
          </a:xfrm>
          <a:prstGeom prst="rect">
            <a:avLst/>
          </a:prstGeom>
          <a:noFill/>
          <a:ln>
            <a:noFill/>
          </a:ln>
        </p:spPr>
        <p:txBody>
          <a:bodyPr bIns="45700" rIns="91425" lIns="0" tIns="45700" anchor="ctr" anchorCtr="0">
            <a:spAutoFit/>
          </a:bodyPr>
          <a:lstStyle/>
          <a:p>
            <a:pPr algn="l" rtl="0" lvl="0" marR="0" indent="0" marL="0">
              <a:spcBef>
                <a:spcPts val="0"/>
              </a:spcBef>
              <a:spcAft>
                <a:spcPts val="0"/>
              </a:spcAft>
              <a:buSzPct val="25000"/>
              <a:buNone/>
            </a:pPr>
            <a:r>
              <a:rPr strike="noStrike" u="none" b="0" cap="none" baseline="0" sz="1050" lang="id-ID" i="0">
                <a:solidFill>
                  <a:schemeClr val="lt1"/>
                </a:solidFill>
                <a:latin typeface="Verdana"/>
                <a:ea typeface="Verdana"/>
                <a:cs typeface="Verdana"/>
                <a:sym typeface="Verdana"/>
              </a:rPr>
              <a:t>26/08/2014</a:t>
            </a:r>
          </a:p>
        </p:txBody>
      </p:sp>
      <p:sp>
        <p:nvSpPr>
          <p:cNvPr id="335" name="Shape 335"/>
          <p:cNvSpPr txBox="1"/>
          <p:nvPr>
            <p:ph idx="12" type="sldNum"/>
          </p:nvPr>
        </p:nvSpPr>
        <p:spPr>
          <a:xfrm>
            <a:off y="6451885" x="389908"/>
            <a:ext cy="365125" cx="358775"/>
          </a:xfrm>
          <a:prstGeom prst="rect">
            <a:avLst/>
          </a:prstGeom>
          <a:noFill/>
          <a:ln>
            <a:noFill/>
          </a:ln>
        </p:spPr>
        <p:txBody>
          <a:bodyPr bIns="45700" rIns="91425" lIns="0" tIns="45700" anchor="ctr" anchorCtr="0">
            <a:spAutoFit/>
          </a:bodyPr>
          <a:lstStyle/>
          <a:p>
            <a:pPr algn="l" rtl="0" lvl="0" marR="0" indent="0" marL="0">
              <a:spcBef>
                <a:spcPts val="0"/>
              </a:spcBef>
              <a:spcAft>
                <a:spcPts val="0"/>
              </a:spcAft>
              <a:buSzPct val="25000"/>
              <a:buNone/>
            </a:pPr>
            <a:r>
              <a:rPr lang="id-ID"/>
              <a:t> </a:t>
            </a:r>
          </a:p>
        </p:txBody>
      </p:sp>
    </p:spTree>
  </p:cSld>
  <p:clrMapOvr>
    <a:masterClrMapping/>
  </p:clrMapOvr>
  <p:transition spd="slow">
    <p:cut/>
  </p:transition>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39" name="Shape 339"/>
        <p:cNvGrpSpPr/>
        <p:nvPr/>
      </p:nvGrpSpPr>
      <p:grpSpPr>
        <a:xfrm>
          <a:off y="0" x="0"/>
          <a:ext cy="0" cx="0"/>
          <a:chOff y="0" x="0"/>
          <a:chExt cy="0" cx="0"/>
        </a:xfrm>
      </p:grpSpPr>
      <p:sp>
        <p:nvSpPr>
          <p:cNvPr id="340" name="Shape 340"/>
          <p:cNvSpPr txBox="1"/>
          <p:nvPr>
            <p:ph type="title"/>
          </p:nvPr>
        </p:nvSpPr>
        <p:spPr>
          <a:xfrm>
            <a:off y="228600" x="3684896"/>
            <a:ext cy="990599" cx="5081152"/>
          </a:xfrm>
          <a:prstGeom prst="rect">
            <a:avLst/>
          </a:prstGeom>
          <a:noFill/>
          <a:ln>
            <a:noFill/>
          </a:ln>
        </p:spPr>
        <p:txBody>
          <a:bodyPr bIns="45700" rIns="91425" lIns="91425" tIns="45700" anchor="ctr" anchorCtr="0">
            <a:spAutoFit/>
          </a:bodyPr>
          <a:lstStyle/>
          <a:p>
            <a:pPr algn="l" rtl="0" lvl="0" marR="0" indent="0" marL="0">
              <a:spcBef>
                <a:spcPts val="0"/>
              </a:spcBef>
              <a:spcAft>
                <a:spcPts val="0"/>
              </a:spcAft>
              <a:buSzPct val="25000"/>
              <a:buNone/>
            </a:pPr>
            <a:r>
              <a:rPr strike="noStrike" u="none" b="1" cap="none" baseline="0" sz="2800" lang="id-ID" i="0">
                <a:solidFill>
                  <a:schemeClr val="lt1"/>
                </a:solidFill>
                <a:latin typeface="Verdana"/>
                <a:ea typeface="Verdana"/>
                <a:cs typeface="Verdana"/>
                <a:sym typeface="Verdana"/>
              </a:rPr>
              <a:t>References</a:t>
            </a:r>
          </a:p>
        </p:txBody>
      </p:sp>
      <p:sp>
        <p:nvSpPr>
          <p:cNvPr id="341" name="Shape 341"/>
          <p:cNvSpPr txBox="1"/>
          <p:nvPr>
            <p:ph idx="1" type="body"/>
          </p:nvPr>
        </p:nvSpPr>
        <p:spPr>
          <a:xfrm>
            <a:off y="1600200" x="612647"/>
            <a:ext cy="4495800" cx="8153399"/>
          </a:xfrm>
          <a:prstGeom prst="rect">
            <a:avLst/>
          </a:prstGeom>
          <a:noFill/>
          <a:ln>
            <a:noFill/>
          </a:ln>
        </p:spPr>
        <p:txBody>
          <a:bodyPr bIns="45700" rIns="91425" lIns="91425" tIns="45700" anchor="t" anchorCtr="0">
            <a:spAutoFit/>
          </a:bodyPr>
          <a:lstStyle/>
          <a:p>
            <a:pPr algn="l" rtl="0" lvl="0" marR="0" indent="-346075" marL="346075">
              <a:spcBef>
                <a:spcPts val="0"/>
              </a:spcBef>
              <a:spcAft>
                <a:spcPts val="0"/>
              </a:spcAft>
              <a:buClr>
                <a:schemeClr val="dk1"/>
              </a:buClr>
              <a:buSzPct val="135000"/>
              <a:buFont typeface="Verdana"/>
              <a:buChar char="•"/>
            </a:pPr>
            <a:r>
              <a:rPr strike="noStrike" u="none" b="0" cap="none" baseline="0" sz="2400" lang="id-ID" i="0">
                <a:solidFill>
                  <a:schemeClr val="dk1"/>
                </a:solidFill>
                <a:latin typeface="Verdana"/>
                <a:ea typeface="Verdana"/>
                <a:cs typeface="Verdana"/>
                <a:sym typeface="Verdana"/>
              </a:rPr>
              <a:t>[1] Glasman-Deal, Hilary, </a:t>
            </a:r>
            <a:r>
              <a:rPr strike="noStrike" u="none" b="0" cap="none" baseline="0" sz="2400" lang="id-ID" i="1">
                <a:solidFill>
                  <a:schemeClr val="dk1"/>
                </a:solidFill>
                <a:latin typeface="Verdana"/>
                <a:ea typeface="Verdana"/>
                <a:cs typeface="Verdana"/>
                <a:sym typeface="Verdana"/>
              </a:rPr>
              <a:t>Science Research Writing: A Guide for Non-Native Speakers of English</a:t>
            </a:r>
            <a:r>
              <a:rPr strike="noStrike" u="none" b="0" cap="none" baseline="0" sz="2400" lang="id-ID" i="0">
                <a:solidFill>
                  <a:schemeClr val="dk1"/>
                </a:solidFill>
                <a:latin typeface="Verdana"/>
                <a:ea typeface="Verdana"/>
                <a:cs typeface="Verdana"/>
                <a:sym typeface="Verdana"/>
              </a:rPr>
              <a:t>, 1</a:t>
            </a:r>
            <a:r>
              <a:rPr strike="noStrike" u="none" b="0" cap="none" baseline="30000" sz="2400" lang="id-ID" i="0">
                <a:solidFill>
                  <a:schemeClr val="dk1"/>
                </a:solidFill>
                <a:latin typeface="Verdana"/>
                <a:ea typeface="Verdana"/>
                <a:cs typeface="Verdana"/>
                <a:sym typeface="Verdana"/>
              </a:rPr>
              <a:t>st</a:t>
            </a:r>
            <a:r>
              <a:rPr strike="noStrike" u="none" b="0" cap="none" baseline="0" sz="2400" lang="id-ID" i="0">
                <a:solidFill>
                  <a:schemeClr val="dk1"/>
                </a:solidFill>
                <a:latin typeface="Verdana"/>
                <a:ea typeface="Verdana"/>
                <a:cs typeface="Verdana"/>
                <a:sym typeface="Verdana"/>
              </a:rPr>
              <a:t> edition, 2009, Imperial College Press</a:t>
            </a:r>
          </a:p>
          <a:p>
            <a:pPr algn="l" rtl="0" lvl="0" marR="0" indent="-346075" marL="346075">
              <a:spcBef>
                <a:spcPts val="1800"/>
              </a:spcBef>
              <a:spcAft>
                <a:spcPts val="0"/>
              </a:spcAft>
              <a:buClr>
                <a:schemeClr val="dk1"/>
              </a:buClr>
              <a:buSzPct val="135000"/>
              <a:buFont typeface="Verdana"/>
              <a:buChar char="•"/>
            </a:pPr>
            <a:r>
              <a:rPr strike="noStrike" u="none" b="0" cap="none" baseline="0" sz="2400" lang="id-ID" i="0">
                <a:solidFill>
                  <a:schemeClr val="dk1"/>
                </a:solidFill>
                <a:latin typeface="Verdana"/>
                <a:ea typeface="Verdana"/>
                <a:cs typeface="Verdana"/>
                <a:sym typeface="Verdana"/>
              </a:rPr>
              <a:t>[2] Wallwork, Adrian, </a:t>
            </a:r>
            <a:r>
              <a:rPr strike="noStrike" u="none" b="0" cap="none" baseline="0" sz="2400" lang="id-ID" i="1">
                <a:solidFill>
                  <a:schemeClr val="dk1"/>
                </a:solidFill>
                <a:latin typeface="Verdana"/>
                <a:ea typeface="Verdana"/>
                <a:cs typeface="Verdana"/>
                <a:sym typeface="Verdana"/>
              </a:rPr>
              <a:t>English for Writing Research Paper</a:t>
            </a:r>
            <a:r>
              <a:rPr strike="noStrike" u="none" b="0" cap="none" baseline="0" sz="2400" lang="id-ID" i="0">
                <a:solidFill>
                  <a:schemeClr val="dk1"/>
                </a:solidFill>
                <a:latin typeface="Verdana"/>
                <a:ea typeface="Verdana"/>
                <a:cs typeface="Verdana"/>
                <a:sym typeface="Verdana"/>
              </a:rPr>
              <a:t>, 2011 edition, Springer</a:t>
            </a:r>
          </a:p>
          <a:p>
            <a:pPr algn="l" rtl="0" lvl="0" marR="0" indent="-346075" marL="346075">
              <a:spcBef>
                <a:spcPts val="1800"/>
              </a:spcBef>
              <a:spcAft>
                <a:spcPts val="0"/>
              </a:spcAft>
              <a:buClr>
                <a:schemeClr val="dk1"/>
              </a:buClr>
              <a:buSzPct val="135000"/>
              <a:buFont typeface="Verdana"/>
              <a:buChar char="•"/>
            </a:pPr>
            <a:r>
              <a:rPr strike="noStrike" u="none" b="0" cap="none" baseline="0" sz="2400" lang="id-ID" i="0">
                <a:solidFill>
                  <a:schemeClr val="dk1"/>
                </a:solidFill>
                <a:latin typeface="Verdana"/>
                <a:ea typeface="Verdana"/>
                <a:cs typeface="Verdana"/>
                <a:sym typeface="Verdana"/>
              </a:rPr>
              <a:t>[3] Hall, Ralph, </a:t>
            </a:r>
            <a:r>
              <a:rPr strike="noStrike" u="none" b="0" cap="none" baseline="0" sz="2400" lang="id-ID" i="1">
                <a:solidFill>
                  <a:schemeClr val="dk1"/>
                </a:solidFill>
                <a:latin typeface="Verdana"/>
                <a:ea typeface="Verdana"/>
                <a:cs typeface="Verdana"/>
                <a:sym typeface="Verdana"/>
              </a:rPr>
              <a:t>Applied Social Science</a:t>
            </a:r>
            <a:r>
              <a:rPr strike="noStrike" u="none" b="0" cap="none" baseline="0" sz="2400" lang="id-ID" i="0">
                <a:solidFill>
                  <a:schemeClr val="dk1"/>
                </a:solidFill>
                <a:latin typeface="Verdana"/>
                <a:ea typeface="Verdana"/>
                <a:cs typeface="Verdana"/>
                <a:sym typeface="Verdana"/>
              </a:rPr>
              <a:t>, UNSW, 2006</a:t>
            </a:r>
          </a:p>
          <a:p>
            <a:pPr algn="l" rtl="0" lvl="0" marR="0" indent="-346075" marL="346075">
              <a:spcBef>
                <a:spcPts val="1800"/>
              </a:spcBef>
              <a:spcAft>
                <a:spcPts val="0"/>
              </a:spcAft>
              <a:buClr>
                <a:schemeClr val="dk1"/>
              </a:buClr>
              <a:buSzPct val="135000"/>
              <a:buFont typeface="Verdana"/>
              <a:buChar char="•"/>
            </a:pPr>
            <a:r>
              <a:rPr strike="noStrike" u="none" b="0" cap="none" baseline="0" sz="2400" lang="id-ID" i="0">
                <a:solidFill>
                  <a:schemeClr val="dk1"/>
                </a:solidFill>
                <a:latin typeface="Verdana"/>
                <a:ea typeface="Verdana"/>
                <a:cs typeface="Verdana"/>
                <a:sym typeface="Verdana"/>
              </a:rPr>
              <a:t>[4] Creswell, J.W., </a:t>
            </a:r>
            <a:r>
              <a:rPr strike="noStrike" u="none" b="0" cap="none" baseline="0" sz="2400" lang="id-ID" i="1">
                <a:solidFill>
                  <a:schemeClr val="dk1"/>
                </a:solidFill>
                <a:latin typeface="Verdana"/>
                <a:ea typeface="Verdana"/>
                <a:cs typeface="Verdana"/>
                <a:sym typeface="Verdana"/>
              </a:rPr>
              <a:t>Research Design: Qualitative, Quantitative, and Mixed Methods Approaches</a:t>
            </a:r>
            <a:r>
              <a:rPr strike="noStrike" u="none" b="0" cap="none" baseline="0" sz="2400" lang="id-ID" i="0">
                <a:solidFill>
                  <a:schemeClr val="dk1"/>
                </a:solidFill>
                <a:latin typeface="Verdana"/>
                <a:ea typeface="Verdana"/>
                <a:cs typeface="Verdana"/>
                <a:sym typeface="Verdana"/>
              </a:rPr>
              <a:t>, Third edition, Sage Publisher</a:t>
            </a:r>
          </a:p>
        </p:txBody>
      </p:sp>
      <p:sp>
        <p:nvSpPr>
          <p:cNvPr id="342" name="Shape 342"/>
          <p:cNvSpPr txBox="1"/>
          <p:nvPr>
            <p:ph idx="10" type="dt"/>
          </p:nvPr>
        </p:nvSpPr>
        <p:spPr>
          <a:xfrm>
            <a:off y="6451885" x="810595"/>
            <a:ext cy="365125" cx="1643062"/>
          </a:xfrm>
          <a:prstGeom prst="rect">
            <a:avLst/>
          </a:prstGeom>
          <a:noFill/>
          <a:ln>
            <a:noFill/>
          </a:ln>
        </p:spPr>
        <p:txBody>
          <a:bodyPr bIns="45700" rIns="91425" lIns="0" tIns="45700" anchor="ctr" anchorCtr="0">
            <a:spAutoFit/>
          </a:bodyPr>
          <a:lstStyle/>
          <a:p>
            <a:pPr algn="l" rtl="0" lvl="0" marR="0" indent="0" marL="0">
              <a:spcBef>
                <a:spcPts val="0"/>
              </a:spcBef>
              <a:spcAft>
                <a:spcPts val="0"/>
              </a:spcAft>
              <a:buSzPct val="25000"/>
              <a:buNone/>
            </a:pPr>
            <a:r>
              <a:rPr strike="noStrike" u="none" b="0" cap="none" baseline="0" sz="1050" lang="id-ID" i="0">
                <a:solidFill>
                  <a:schemeClr val="lt1"/>
                </a:solidFill>
                <a:latin typeface="Verdana"/>
                <a:ea typeface="Verdana"/>
                <a:cs typeface="Verdana"/>
                <a:sym typeface="Verdana"/>
              </a:rPr>
              <a:t>26/08/2014</a:t>
            </a:r>
          </a:p>
        </p:txBody>
      </p:sp>
      <p:sp>
        <p:nvSpPr>
          <p:cNvPr id="343" name="Shape 343"/>
          <p:cNvSpPr txBox="1"/>
          <p:nvPr>
            <p:ph idx="12" type="sldNum"/>
          </p:nvPr>
        </p:nvSpPr>
        <p:spPr>
          <a:xfrm>
            <a:off y="6451885" x="389908"/>
            <a:ext cy="365125" cx="358775"/>
          </a:xfrm>
          <a:prstGeom prst="rect">
            <a:avLst/>
          </a:prstGeom>
          <a:noFill/>
          <a:ln>
            <a:noFill/>
          </a:ln>
        </p:spPr>
        <p:txBody>
          <a:bodyPr bIns="45700" rIns="91425" lIns="0" tIns="45700" anchor="ctr" anchorCtr="0">
            <a:spAutoFit/>
          </a:bodyPr>
          <a:lstStyle/>
          <a:p>
            <a:pPr algn="l" rtl="0" lvl="0" marR="0" indent="0" marL="0">
              <a:spcBef>
                <a:spcPts val="0"/>
              </a:spcBef>
              <a:spcAft>
                <a:spcPts val="0"/>
              </a:spcAft>
              <a:buSzPct val="25000"/>
              <a:buNone/>
            </a:pPr>
            <a:r>
              <a:rPr lang="id-ID"/>
              <a:t> </a:t>
            </a:r>
          </a:p>
        </p:txBody>
      </p:sp>
    </p:spTree>
  </p:cSld>
  <p:clrMapOvr>
    <a:masterClrMapping/>
  </p:clrMapOvr>
  <p:transition spd="slow">
    <p:cut/>
  </p:transition>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47" name="Shape 347"/>
        <p:cNvGrpSpPr/>
        <p:nvPr/>
      </p:nvGrpSpPr>
      <p:grpSpPr>
        <a:xfrm>
          <a:off y="0" x="0"/>
          <a:ext cy="0" cx="0"/>
          <a:chOff y="0" x="0"/>
          <a:chExt cy="0" cx="0"/>
        </a:xfrm>
      </p:grpSpPr>
      <p:sp>
        <p:nvSpPr>
          <p:cNvPr id="348" name="Shape 348"/>
          <p:cNvSpPr txBox="1"/>
          <p:nvPr>
            <p:ph type="ctrTitle"/>
          </p:nvPr>
        </p:nvSpPr>
        <p:spPr>
          <a:xfrm>
            <a:off y="2130425" x="685800"/>
            <a:ext cy="1470024" cx="7772400"/>
          </a:xfrm>
          <a:prstGeom prst="rect">
            <a:avLst/>
          </a:prstGeom>
          <a:noFill/>
          <a:ln>
            <a:noFill/>
          </a:ln>
        </p:spPr>
        <p:txBody>
          <a:bodyPr bIns="45700" rIns="91425" lIns="91425" tIns="45700" anchor="ctr" anchorCtr="0">
            <a:spAutoFit/>
          </a:bodyPr>
          <a:lstStyle/>
          <a:p>
            <a:pPr algn="l" rtl="0" lvl="0" marR="0" indent="0" marL="0">
              <a:spcBef>
                <a:spcPts val="0"/>
              </a:spcBef>
              <a:spcAft>
                <a:spcPts val="0"/>
              </a:spcAft>
              <a:buSzPct val="25000"/>
              <a:buNone/>
            </a:pPr>
            <a:r>
              <a:rPr strike="noStrike" u="none" b="1" cap="none" baseline="0" sz="2800" lang="id-ID" i="0">
                <a:solidFill>
                  <a:srgbClr val="3F3F3F"/>
                </a:solidFill>
                <a:latin typeface="Verdana"/>
                <a:ea typeface="Verdana"/>
                <a:cs typeface="Verdana"/>
                <a:sym typeface="Verdana"/>
              </a:rPr>
              <a:t>Part II Milestones</a:t>
            </a:r>
          </a:p>
        </p:txBody>
      </p:sp>
      <p:sp>
        <p:nvSpPr>
          <p:cNvPr id="349" name="Shape 349"/>
          <p:cNvSpPr txBox="1"/>
          <p:nvPr>
            <p:ph idx="1" type="subTitle"/>
          </p:nvPr>
        </p:nvSpPr>
        <p:spPr>
          <a:xfrm>
            <a:off y="3886200" x="1371600"/>
            <a:ext cy="1752600" cx="6400799"/>
          </a:xfrm>
          <a:prstGeom prst="rect">
            <a:avLst/>
          </a:prstGeom>
          <a:noFill/>
          <a:ln>
            <a:noFill/>
          </a:ln>
        </p:spPr>
        <p:txBody>
          <a:bodyPr bIns="45700" rIns="91425" lIns="91425" tIns="45700" anchor="t" anchorCtr="0">
            <a:spAutoFit/>
          </a:bodyPr>
          <a:lstStyle/>
          <a:p>
            <a:pPr algn="ctr" rtl="0" lvl="0" marR="0" indent="0" marL="0">
              <a:spcBef>
                <a:spcPts val="0"/>
              </a:spcBef>
              <a:spcAft>
                <a:spcPts val="0"/>
              </a:spcAft>
              <a:buClr>
                <a:srgbClr val="888888"/>
              </a:buClr>
              <a:buFont typeface="Verdana"/>
              <a:buNone/>
            </a:pPr>
            <a:r>
              <a:t/>
            </a:r>
            <a:endParaRPr strike="noStrike" u="none" b="0" cap="none" baseline="0" sz="2400" i="0">
              <a:solidFill>
                <a:srgbClr val="888888"/>
              </a:solidFill>
              <a:latin typeface="Verdana"/>
              <a:ea typeface="Verdana"/>
              <a:cs typeface="Verdana"/>
              <a:sym typeface="Verdana"/>
            </a:endParaRPr>
          </a:p>
        </p:txBody>
      </p:sp>
      <p:sp>
        <p:nvSpPr>
          <p:cNvPr id="350" name="Shape 350"/>
          <p:cNvSpPr txBox="1"/>
          <p:nvPr>
            <p:ph idx="10" type="dt"/>
          </p:nvPr>
        </p:nvSpPr>
        <p:spPr>
          <a:xfrm>
            <a:off y="6451885" x="810595"/>
            <a:ext cy="365125" cx="1643062"/>
          </a:xfrm>
          <a:prstGeom prst="rect">
            <a:avLst/>
          </a:prstGeom>
          <a:noFill/>
          <a:ln>
            <a:noFill/>
          </a:ln>
        </p:spPr>
        <p:txBody>
          <a:bodyPr bIns="45700" rIns="91425" lIns="0" tIns="45700" anchor="ctr" anchorCtr="0">
            <a:spAutoFit/>
          </a:bodyPr>
          <a:lstStyle/>
          <a:p>
            <a:pPr algn="l" rtl="0" lvl="0" marR="0" indent="0" marL="0">
              <a:spcBef>
                <a:spcPts val="0"/>
              </a:spcBef>
              <a:spcAft>
                <a:spcPts val="0"/>
              </a:spcAft>
              <a:buSzPct val="25000"/>
              <a:buNone/>
            </a:pPr>
            <a:r>
              <a:rPr strike="noStrike" u="none" b="0" cap="none" baseline="0" sz="1050" lang="id-ID" i="0">
                <a:solidFill>
                  <a:schemeClr val="lt1"/>
                </a:solidFill>
                <a:latin typeface="Verdana"/>
                <a:ea typeface="Verdana"/>
                <a:cs typeface="Verdana"/>
                <a:sym typeface="Verdana"/>
              </a:rPr>
              <a:t>26/08/2014</a:t>
            </a:r>
          </a:p>
        </p:txBody>
      </p:sp>
      <p:sp>
        <p:nvSpPr>
          <p:cNvPr id="351" name="Shape 351"/>
          <p:cNvSpPr txBox="1"/>
          <p:nvPr>
            <p:ph idx="11" type="ftr"/>
          </p:nvPr>
        </p:nvSpPr>
        <p:spPr>
          <a:xfrm>
            <a:off y="6356350" x="3124200"/>
            <a:ext cy="365125" cx="2895600"/>
          </a:xfrm>
          <a:prstGeom prst="rect">
            <a:avLst/>
          </a:prstGeom>
          <a:noFill/>
          <a:ln>
            <a:noFill/>
          </a:ln>
        </p:spPr>
        <p:txBody>
          <a:bodyPr bIns="45700" rIns="91425" lIns="91425" tIns="45700" anchor="t" anchorCtr="0">
            <a:spAutoFit/>
          </a:bodyPr>
          <a:lstStyle/>
          <a:p>
            <a:pPr algn="l" rtl="0" lvl="0" marR="0" indent="0" marL="0">
              <a:spcBef>
                <a:spcPts val="0"/>
              </a:spcBef>
              <a:buSzPct val="25000"/>
              <a:buNone/>
            </a:pPr>
            <a:r>
              <a:rPr strike="noStrike" u="none" b="0" cap="none" baseline="0" sz="1800" lang="id-ID" i="0">
                <a:solidFill>
                  <a:schemeClr val="dk1"/>
                </a:solidFill>
                <a:latin typeface="Verdana"/>
                <a:ea typeface="Verdana"/>
                <a:cs typeface="Verdana"/>
                <a:sym typeface="Verdana"/>
              </a:rPr>
              <a:t>S1 Teknik Informatika</a:t>
            </a:r>
          </a:p>
        </p:txBody>
      </p:sp>
      <p:sp>
        <p:nvSpPr>
          <p:cNvPr id="352" name="Shape 352"/>
          <p:cNvSpPr txBox="1"/>
          <p:nvPr>
            <p:ph idx="12" type="sldNum"/>
          </p:nvPr>
        </p:nvSpPr>
        <p:spPr>
          <a:xfrm>
            <a:off y="6451885" x="389908"/>
            <a:ext cy="365125" cx="358775"/>
          </a:xfrm>
          <a:prstGeom prst="rect">
            <a:avLst/>
          </a:prstGeom>
          <a:noFill/>
          <a:ln>
            <a:noFill/>
          </a:ln>
        </p:spPr>
        <p:txBody>
          <a:bodyPr bIns="45700" rIns="91425" lIns="0" tIns="45700" anchor="ctr" anchorCtr="0">
            <a:spAutoFit/>
          </a:bodyPr>
          <a:lstStyle/>
          <a:p>
            <a:pPr algn="l" rtl="0" lvl="0" marR="0" indent="0" marL="0">
              <a:spcBef>
                <a:spcPts val="0"/>
              </a:spcBef>
              <a:spcAft>
                <a:spcPts val="0"/>
              </a:spcAft>
              <a:buSzPct val="25000"/>
              <a:buNone/>
            </a:pPr>
            <a:r>
              <a:rPr lang="id-ID"/>
              <a:t> </a:t>
            </a:r>
          </a:p>
        </p:txBody>
      </p:sp>
    </p:spTree>
  </p:cSld>
  <p:clrMapOvr>
    <a:masterClrMapping/>
  </p:clrMapOvr>
  <p:transition spd="slow">
    <p:cut/>
  </p:transition>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56" name="Shape 356"/>
        <p:cNvGrpSpPr/>
        <p:nvPr/>
      </p:nvGrpSpPr>
      <p:grpSpPr>
        <a:xfrm>
          <a:off y="0" x="0"/>
          <a:ext cy="0" cx="0"/>
          <a:chOff y="0" x="0"/>
          <a:chExt cy="0" cx="0"/>
        </a:xfrm>
      </p:grpSpPr>
      <p:sp>
        <p:nvSpPr>
          <p:cNvPr id="357" name="Shape 357"/>
          <p:cNvSpPr txBox="1"/>
          <p:nvPr>
            <p:ph type="title"/>
          </p:nvPr>
        </p:nvSpPr>
        <p:spPr>
          <a:xfrm>
            <a:off y="228600" x="3657600"/>
            <a:ext cy="990599" cx="5108448"/>
          </a:xfrm>
          <a:prstGeom prst="rect">
            <a:avLst/>
          </a:prstGeom>
          <a:noFill/>
          <a:ln>
            <a:noFill/>
          </a:ln>
        </p:spPr>
        <p:txBody>
          <a:bodyPr bIns="45700" rIns="91425" lIns="91425" tIns="45700" anchor="ctr" anchorCtr="0">
            <a:spAutoFit/>
          </a:bodyPr>
          <a:lstStyle/>
          <a:p>
            <a:pPr algn="l" rtl="0" lvl="0" marR="0" indent="0" marL="0">
              <a:spcBef>
                <a:spcPts val="0"/>
              </a:spcBef>
              <a:spcAft>
                <a:spcPts val="0"/>
              </a:spcAft>
              <a:buSzPct val="25000"/>
              <a:buNone/>
            </a:pPr>
            <a:r>
              <a:rPr strike="noStrike" u="none" b="1" cap="none" baseline="0" sz="2000" lang="id-ID" i="0">
                <a:solidFill>
                  <a:schemeClr val="lt1"/>
                </a:solidFill>
                <a:latin typeface="Verdana"/>
                <a:ea typeface="Verdana"/>
                <a:cs typeface="Verdana"/>
                <a:sym typeface="Verdana"/>
              </a:rPr>
              <a:t>Time Table Pelaksanaan Mata Kuliah IF412 Tugas Akhir I (Seminar Proposal)</a:t>
            </a:r>
          </a:p>
        </p:txBody>
      </p:sp>
      <p:sp>
        <p:nvSpPr>
          <p:cNvPr id="358" name="Shape 358"/>
          <p:cNvSpPr txBox="1"/>
          <p:nvPr>
            <p:ph idx="1" type="body"/>
          </p:nvPr>
        </p:nvSpPr>
        <p:spPr>
          <a:xfrm>
            <a:off y="5229200" x="467543"/>
            <a:ext cy="1112987" cx="8229600"/>
          </a:xfrm>
          <a:prstGeom prst="rect">
            <a:avLst/>
          </a:prstGeom>
          <a:noFill/>
          <a:ln>
            <a:noFill/>
          </a:ln>
        </p:spPr>
        <p:txBody>
          <a:bodyPr bIns="45700" rIns="91425" lIns="91425" tIns="45700" anchor="t" anchorCtr="0">
            <a:spAutoFit/>
          </a:bodyPr>
          <a:lstStyle/>
          <a:p>
            <a:pPr algn="l" rtl="0" lvl="0" marR="0" indent="-346075" marL="346075">
              <a:lnSpc>
                <a:spcPct val="80000"/>
              </a:lnSpc>
              <a:spcBef>
                <a:spcPts val="0"/>
              </a:spcBef>
              <a:spcAft>
                <a:spcPts val="0"/>
              </a:spcAft>
              <a:buClr>
                <a:schemeClr val="dk1"/>
              </a:buClr>
              <a:buSzPct val="131785"/>
              <a:buFont typeface="Verdana"/>
              <a:buChar char="•"/>
            </a:pPr>
            <a:r>
              <a:rPr strike="noStrike" u="none" b="1" cap="none" baseline="0" sz="2050" lang="id-ID" i="0">
                <a:solidFill>
                  <a:schemeClr val="dk1"/>
                </a:solidFill>
                <a:latin typeface="Verdana"/>
                <a:ea typeface="Verdana"/>
                <a:cs typeface="Verdana"/>
                <a:sym typeface="Verdana"/>
              </a:rPr>
              <a:t>For all</a:t>
            </a:r>
            <a:r>
              <a:rPr strike="noStrike" u="none" b="0" cap="none" baseline="0" sz="2050" lang="id-ID" i="0">
                <a:solidFill>
                  <a:schemeClr val="dk1"/>
                </a:solidFill>
                <a:latin typeface="Verdana"/>
                <a:ea typeface="Verdana"/>
                <a:cs typeface="Verdana"/>
                <a:sym typeface="Verdana"/>
              </a:rPr>
              <a:t>: Proposal TA1 akan dikumpul awal minggu 10</a:t>
            </a:r>
          </a:p>
          <a:p>
            <a:pPr algn="l" rtl="0" lvl="0" marR="0" indent="-346075" marL="346075">
              <a:lnSpc>
                <a:spcPct val="80000"/>
              </a:lnSpc>
              <a:spcBef>
                <a:spcPts val="1800"/>
              </a:spcBef>
              <a:spcAft>
                <a:spcPts val="0"/>
              </a:spcAft>
              <a:buClr>
                <a:schemeClr val="dk1"/>
              </a:buClr>
              <a:buSzPct val="131785"/>
              <a:buFont typeface="Verdana"/>
              <a:buChar char="•"/>
            </a:pPr>
            <a:r>
              <a:rPr strike="noStrike" u="none" b="0" cap="none" baseline="0" sz="2050" lang="id-ID" i="0">
                <a:solidFill>
                  <a:schemeClr val="dk1"/>
                </a:solidFill>
                <a:latin typeface="Verdana"/>
                <a:ea typeface="Verdana"/>
                <a:cs typeface="Verdana"/>
                <a:sym typeface="Verdana"/>
              </a:rPr>
              <a:t>Bagi yang mengambil TA1+TA2, proses Desk Evaluation dan Seminar akan selesai maksimal minggu ke-12</a:t>
            </a:r>
          </a:p>
          <a:p>
            <a:pPr algn="l" rtl="0" lvl="0" marR="0" indent="-171196" marL="346075">
              <a:lnSpc>
                <a:spcPct val="80000"/>
              </a:lnSpc>
              <a:spcBef>
                <a:spcPts val="1800"/>
              </a:spcBef>
              <a:spcAft>
                <a:spcPts val="0"/>
              </a:spcAft>
              <a:buClr>
                <a:schemeClr val="dk1"/>
              </a:buClr>
              <a:buFont typeface="Verdana"/>
              <a:buNone/>
            </a:pPr>
            <a:r>
              <a:t/>
            </a:r>
            <a:endParaRPr strike="noStrike" u="none" b="0" cap="none" baseline="0" sz="2050" i="0">
              <a:solidFill>
                <a:schemeClr val="dk1"/>
              </a:solidFill>
              <a:latin typeface="Verdana"/>
              <a:ea typeface="Verdana"/>
              <a:cs typeface="Verdana"/>
              <a:sym typeface="Verdana"/>
            </a:endParaRPr>
          </a:p>
        </p:txBody>
      </p:sp>
      <p:sp>
        <p:nvSpPr>
          <p:cNvPr id="359" name="Shape 359"/>
          <p:cNvSpPr txBox="1"/>
          <p:nvPr>
            <p:ph idx="10" type="dt"/>
          </p:nvPr>
        </p:nvSpPr>
        <p:spPr>
          <a:xfrm>
            <a:off y="6451885" x="810595"/>
            <a:ext cy="365125" cx="1643062"/>
          </a:xfrm>
          <a:prstGeom prst="rect">
            <a:avLst/>
          </a:prstGeom>
          <a:noFill/>
          <a:ln>
            <a:noFill/>
          </a:ln>
        </p:spPr>
        <p:txBody>
          <a:bodyPr bIns="45700" rIns="91425" lIns="0" tIns="45700" anchor="ctr" anchorCtr="0">
            <a:spAutoFit/>
          </a:bodyPr>
          <a:lstStyle/>
          <a:p>
            <a:pPr algn="l" rtl="0" lvl="0" marR="0" indent="0" marL="0">
              <a:spcBef>
                <a:spcPts val="0"/>
              </a:spcBef>
              <a:spcAft>
                <a:spcPts val="0"/>
              </a:spcAft>
              <a:buSzPct val="25000"/>
              <a:buNone/>
            </a:pPr>
            <a:r>
              <a:rPr strike="noStrike" u="none" b="0" cap="none" baseline="0" sz="1050" lang="id-ID" i="0">
                <a:solidFill>
                  <a:schemeClr val="lt1"/>
                </a:solidFill>
                <a:latin typeface="Verdana"/>
                <a:ea typeface="Verdana"/>
                <a:cs typeface="Verdana"/>
                <a:sym typeface="Verdana"/>
              </a:rPr>
              <a:t>26/08/2014</a:t>
            </a:r>
          </a:p>
        </p:txBody>
      </p:sp>
      <p:sp>
        <p:nvSpPr>
          <p:cNvPr id="360" name="Shape 360"/>
          <p:cNvSpPr txBox="1"/>
          <p:nvPr>
            <p:ph idx="12" type="sldNum"/>
          </p:nvPr>
        </p:nvSpPr>
        <p:spPr>
          <a:xfrm>
            <a:off y="6451885" x="389908"/>
            <a:ext cy="365125" cx="358775"/>
          </a:xfrm>
          <a:prstGeom prst="rect">
            <a:avLst/>
          </a:prstGeom>
          <a:noFill/>
          <a:ln>
            <a:noFill/>
          </a:ln>
        </p:spPr>
        <p:txBody>
          <a:bodyPr bIns="45700" rIns="91425" lIns="0" tIns="45700" anchor="ctr" anchorCtr="0">
            <a:spAutoFit/>
          </a:bodyPr>
          <a:lstStyle/>
          <a:p>
            <a:pPr algn="l" rtl="0" lvl="0" marR="0" indent="0" marL="0">
              <a:spcBef>
                <a:spcPts val="0"/>
              </a:spcBef>
              <a:spcAft>
                <a:spcPts val="0"/>
              </a:spcAft>
              <a:buSzPct val="25000"/>
              <a:buNone/>
            </a:pPr>
            <a:r>
              <a:rPr lang="id-ID"/>
              <a:t> </a:t>
            </a:r>
          </a:p>
        </p:txBody>
      </p:sp>
      <p:graphicFrame>
        <p:nvGraphicFramePr>
          <p:cNvPr id="361" name="Shape 361"/>
          <p:cNvGraphicFramePr/>
          <p:nvPr/>
        </p:nvGraphicFramePr>
        <p:xfrm>
          <a:off y="1350009" x="539550"/>
          <a:ext cy="3000000" cx="3000000"/>
        </p:xfrm>
        <a:graphic>
          <a:graphicData uri="http://schemas.openxmlformats.org/drawingml/2006/table">
            <a:tbl>
              <a:tblPr>
                <a:noFill/>
                <a:tableStyleId>{9FED6956-BC23-46D0-99D7-DAA3D9782F9D}</a:tableStyleId>
              </a:tblPr>
              <a:tblGrid>
                <a:gridCol w="1408925"/>
                <a:gridCol w="2407500"/>
                <a:gridCol w="1152125"/>
                <a:gridCol w="1368150"/>
                <a:gridCol w="1512175"/>
              </a:tblGrid>
              <a:tr h="172175">
                <a:tc>
                  <a:txBody>
                    <a:bodyPr>
                      <a:spAutoFit/>
                    </a:bodyPr>
                    <a:lstStyle/>
                    <a:p>
                      <a:pPr algn="just" rtl="0" lvl="0" marR="0" indent="0" marL="0">
                        <a:lnSpc>
                          <a:spcPct val="115000"/>
                        </a:lnSpc>
                        <a:spcBef>
                          <a:spcPts val="0"/>
                        </a:spcBef>
                        <a:spcAft>
                          <a:spcPts val="1000"/>
                        </a:spcAft>
                        <a:buSzPct val="25000"/>
                        <a:buNone/>
                      </a:pPr>
                      <a:r>
                        <a:rPr strike="noStrike" u="none" b="1" cap="none" baseline="0" sz="1600" lang="id-ID">
                          <a:latin typeface="Cambria"/>
                          <a:ea typeface="Cambria"/>
                          <a:cs typeface="Cambria"/>
                          <a:sym typeface="Cambria"/>
                        </a:rPr>
                        <a:t>Minggu 1</a:t>
                      </a:r>
                    </a:p>
                  </a:txBody>
                  <a:tcPr marR="56150" marB="0" marT="0" marL="56150">
                    <a:lnL w="12700" cap="flat">
                      <a:solidFill>
                        <a:srgbClr val="000000"/>
                      </a:solidFill>
                      <a:prstDash val="solid"/>
                      <a:round/>
                      <a:headEnd w="med" len="med" type="none"/>
                      <a:tailEnd w="med" len="med" type="none"/>
                    </a:lnL>
                    <a:lnR w="12700" cap="flat">
                      <a:solidFill>
                        <a:srgbClr val="000000"/>
                      </a:solidFill>
                      <a:prstDash val="solid"/>
                      <a:round/>
                      <a:headEnd w="med" len="med" type="none"/>
                      <a:tailEnd w="med" len="med" type="none"/>
                    </a:lnR>
                    <a:lnT w="12700" cap="flat">
                      <a:solidFill>
                        <a:srgbClr val="000000"/>
                      </a:solidFill>
                      <a:prstDash val="solid"/>
                      <a:round/>
                      <a:headEnd w="med" len="med" type="none"/>
                      <a:tailEnd w="med" len="med" type="none"/>
                    </a:lnT>
                    <a:lnB w="12700" cap="flat">
                      <a:solidFill>
                        <a:srgbClr val="000000"/>
                      </a:solidFill>
                      <a:prstDash val="solid"/>
                      <a:round/>
                      <a:headEnd w="med" len="med" type="none"/>
                      <a:tailEnd w="med" len="med" type="none"/>
                    </a:lnB>
                    <a:solidFill>
                      <a:srgbClr val="92D050"/>
                    </a:solidFill>
                  </a:tcPr>
                </a:tc>
                <a:tc>
                  <a:txBody>
                    <a:bodyPr>
                      <a:spAutoFit/>
                    </a:bodyPr>
                    <a:lstStyle/>
                    <a:p>
                      <a:pPr algn="just" rtl="0" lvl="0" marR="0" indent="0" marL="0">
                        <a:lnSpc>
                          <a:spcPct val="115000"/>
                        </a:lnSpc>
                        <a:spcBef>
                          <a:spcPts val="0"/>
                        </a:spcBef>
                        <a:spcAft>
                          <a:spcPts val="1000"/>
                        </a:spcAft>
                        <a:buSzPct val="25000"/>
                        <a:buNone/>
                      </a:pPr>
                      <a:r>
                        <a:rPr strike="noStrike" u="none" b="1" cap="none" baseline="0" sz="1600" lang="id-ID">
                          <a:latin typeface="Cambria"/>
                          <a:ea typeface="Cambria"/>
                          <a:cs typeface="Cambria"/>
                          <a:sym typeface="Cambria"/>
                        </a:rPr>
                        <a:t>Minggu 2-4</a:t>
                      </a:r>
                    </a:p>
                  </a:txBody>
                  <a:tcPr marR="56150" marB="0" marT="0" marL="56150">
                    <a:lnL w="12700" cap="flat">
                      <a:solidFill>
                        <a:srgbClr val="000000"/>
                      </a:solidFill>
                      <a:prstDash val="solid"/>
                      <a:round/>
                      <a:headEnd w="med" len="med" type="none"/>
                      <a:tailEnd w="med" len="med" type="none"/>
                    </a:lnL>
                    <a:lnR w="12700" cap="flat">
                      <a:solidFill>
                        <a:srgbClr val="000000"/>
                      </a:solidFill>
                      <a:prstDash val="solid"/>
                      <a:round/>
                      <a:headEnd w="med" len="med" type="none"/>
                      <a:tailEnd w="med" len="med" type="none"/>
                    </a:lnR>
                    <a:lnT w="12700" cap="flat">
                      <a:solidFill>
                        <a:srgbClr val="000000"/>
                      </a:solidFill>
                      <a:prstDash val="solid"/>
                      <a:round/>
                      <a:headEnd w="med" len="med" type="none"/>
                      <a:tailEnd w="med" len="med" type="none"/>
                    </a:lnT>
                    <a:lnB w="12700" cap="flat">
                      <a:solidFill>
                        <a:srgbClr val="000000"/>
                      </a:solidFill>
                      <a:prstDash val="solid"/>
                      <a:round/>
                      <a:headEnd w="med" len="med" type="none"/>
                      <a:tailEnd w="med" len="med" type="none"/>
                    </a:lnB>
                    <a:solidFill>
                      <a:srgbClr val="92D050"/>
                    </a:solidFill>
                  </a:tcPr>
                </a:tc>
                <a:tc gridSpan="3">
                  <a:txBody>
                    <a:bodyPr>
                      <a:spAutoFit/>
                    </a:bodyPr>
                    <a:lstStyle/>
                    <a:p>
                      <a:pPr algn="ctr" rtl="0" lvl="0" marR="0" indent="0" marL="0">
                        <a:lnSpc>
                          <a:spcPct val="115000"/>
                        </a:lnSpc>
                        <a:spcBef>
                          <a:spcPts val="0"/>
                        </a:spcBef>
                        <a:spcAft>
                          <a:spcPts val="1000"/>
                        </a:spcAft>
                        <a:buSzPct val="25000"/>
                        <a:buNone/>
                      </a:pPr>
                      <a:r>
                        <a:rPr strike="noStrike" u="none" b="1" cap="none" baseline="0" sz="1600" lang="id-ID">
                          <a:latin typeface="Cambria"/>
                          <a:ea typeface="Cambria"/>
                          <a:cs typeface="Cambria"/>
                          <a:sym typeface="Cambria"/>
                        </a:rPr>
                        <a:t>Minggu 4 s/d Minggu 7, Minggu 9 -10</a:t>
                      </a:r>
                    </a:p>
                  </a:txBody>
                  <a:tcPr marR="56150" marB="0" marT="0" marL="56150">
                    <a:lnL w="12700" cap="flat">
                      <a:solidFill>
                        <a:srgbClr val="000000"/>
                      </a:solidFill>
                      <a:prstDash val="solid"/>
                      <a:round/>
                      <a:headEnd w="med" len="med" type="none"/>
                      <a:tailEnd w="med" len="med" type="none"/>
                    </a:lnL>
                    <a:lnR w="12700" cap="flat">
                      <a:solidFill>
                        <a:srgbClr val="000000"/>
                      </a:solidFill>
                      <a:prstDash val="solid"/>
                      <a:round/>
                      <a:headEnd w="med" len="med" type="none"/>
                      <a:tailEnd w="med" len="med" type="none"/>
                    </a:lnR>
                    <a:lnT w="12700" cap="flat">
                      <a:solidFill>
                        <a:srgbClr val="000000"/>
                      </a:solidFill>
                      <a:prstDash val="solid"/>
                      <a:round/>
                      <a:headEnd w="med" len="med" type="none"/>
                      <a:tailEnd w="med" len="med" type="none"/>
                    </a:lnT>
                    <a:lnB w="12700" cap="flat">
                      <a:solidFill>
                        <a:srgbClr val="000000"/>
                      </a:solidFill>
                      <a:prstDash val="solid"/>
                      <a:round/>
                      <a:headEnd w="med" len="med" type="none"/>
                      <a:tailEnd w="med" len="med" type="none"/>
                    </a:lnB>
                    <a:solidFill>
                      <a:srgbClr val="92D050"/>
                    </a:solidFill>
                  </a:tcPr>
                </a:tc>
                <a:tc hMerge="1"/>
                <a:tc hMerge="1"/>
              </a:tr>
              <a:tr h="1759725">
                <a:tc>
                  <a:txBody>
                    <a:bodyPr>
                      <a:spAutoFit/>
                    </a:bodyPr>
                    <a:lstStyle/>
                    <a:p>
                      <a:pPr algn="just" rtl="0" lvl="0" marR="0" indent="0" marL="0">
                        <a:lnSpc>
                          <a:spcPct val="115000"/>
                        </a:lnSpc>
                        <a:spcBef>
                          <a:spcPts val="0"/>
                        </a:spcBef>
                        <a:spcAft>
                          <a:spcPts val="1000"/>
                        </a:spcAft>
                        <a:buSzPct val="25000"/>
                        <a:buNone/>
                      </a:pPr>
                      <a:r>
                        <a:rPr strike="noStrike" u="none" b="1" cap="none" baseline="0" sz="1600" lang="id-ID">
                          <a:latin typeface="Cambria"/>
                          <a:ea typeface="Cambria"/>
                          <a:cs typeface="Cambria"/>
                          <a:sym typeface="Cambria"/>
                        </a:rPr>
                        <a:t>Kuliah Pembekalan:</a:t>
                      </a:r>
                      <a:r>
                        <a:rPr strike="noStrike" u="none" cap="none" baseline="0" sz="1600" lang="id-ID">
                          <a:latin typeface="Cambria"/>
                          <a:ea typeface="Cambria"/>
                          <a:cs typeface="Cambria"/>
                          <a:sym typeface="Cambria"/>
                        </a:rPr>
                        <a:t> Penjelasan Aturan TA</a:t>
                      </a:r>
                    </a:p>
                  </a:txBody>
                  <a:tcPr marR="56150" marB="0" marT="0" marL="56150">
                    <a:lnL w="12700" cap="flat">
                      <a:solidFill>
                        <a:srgbClr val="000000"/>
                      </a:solidFill>
                      <a:prstDash val="solid"/>
                      <a:round/>
                      <a:headEnd w="med" len="med" type="none"/>
                      <a:tailEnd w="med" len="med" type="none"/>
                    </a:lnL>
                    <a:lnR w="12700" cap="flat">
                      <a:solidFill>
                        <a:srgbClr val="000000"/>
                      </a:solidFill>
                      <a:prstDash val="solid"/>
                      <a:round/>
                      <a:headEnd w="med" len="med" type="none"/>
                      <a:tailEnd w="med" len="med" type="none"/>
                    </a:lnR>
                    <a:lnT w="12700" cap="flat">
                      <a:solidFill>
                        <a:srgbClr val="000000"/>
                      </a:solidFill>
                      <a:prstDash val="solid"/>
                      <a:round/>
                      <a:headEnd w="med" len="med" type="none"/>
                      <a:tailEnd w="med" len="med" type="none"/>
                    </a:lnT>
                    <a:lnB w="12700" cap="flat">
                      <a:solidFill>
                        <a:srgbClr val="000000"/>
                      </a:solidFill>
                      <a:prstDash val="solid"/>
                      <a:round/>
                      <a:headEnd w="med" len="med" type="none"/>
                      <a:tailEnd w="med" len="med" type="none"/>
                    </a:lnB>
                    <a:solidFill>
                      <a:srgbClr val="FFFF00"/>
                    </a:solidFill>
                  </a:tcPr>
                </a:tc>
                <a:tc>
                  <a:txBody>
                    <a:bodyPr>
                      <a:spAutoFit/>
                    </a:bodyPr>
                    <a:lstStyle/>
                    <a:p>
                      <a:pPr algn="just" rtl="0" lvl="0" marR="0" indent="0" marL="0">
                        <a:lnSpc>
                          <a:spcPct val="115000"/>
                        </a:lnSpc>
                        <a:spcBef>
                          <a:spcPts val="0"/>
                        </a:spcBef>
                        <a:spcAft>
                          <a:spcPts val="1000"/>
                        </a:spcAft>
                        <a:buSzPct val="25000"/>
                        <a:buNone/>
                      </a:pPr>
                      <a:r>
                        <a:rPr strike="noStrike" u="none" b="1" cap="none" baseline="0" sz="1600" lang="id-ID">
                          <a:latin typeface="Cambria"/>
                          <a:ea typeface="Cambria"/>
                          <a:cs typeface="Cambria"/>
                          <a:sym typeface="Cambria"/>
                        </a:rPr>
                        <a:t>Materi</a:t>
                      </a:r>
                    </a:p>
                    <a:p>
                      <a:pPr algn="just" rtl="0" lvl="0" marR="0" indent="-180975" marL="180975">
                        <a:lnSpc>
                          <a:spcPct val="115000"/>
                        </a:lnSpc>
                        <a:spcBef>
                          <a:spcPts val="0"/>
                        </a:spcBef>
                        <a:spcAft>
                          <a:spcPts val="0"/>
                        </a:spcAft>
                        <a:buClr>
                          <a:schemeClr val="dk1"/>
                        </a:buClr>
                        <a:buSzPct val="100000"/>
                        <a:buFont typeface="Cambria"/>
                        <a:buChar char="∙"/>
                      </a:pPr>
                      <a:r>
                        <a:rPr strike="noStrike" u="none" cap="none" baseline="0" sz="1600" lang="id-ID">
                          <a:latin typeface="Cambria"/>
                          <a:ea typeface="Cambria"/>
                          <a:cs typeface="Cambria"/>
                          <a:sym typeface="Cambria"/>
                        </a:rPr>
                        <a:t>Plagiarisme (Minggu 2)</a:t>
                      </a:r>
                    </a:p>
                    <a:p>
                      <a:pPr algn="just" rtl="0" lvl="0" marR="0" indent="-180975" marL="180975">
                        <a:lnSpc>
                          <a:spcPct val="115000"/>
                        </a:lnSpc>
                        <a:spcBef>
                          <a:spcPts val="0"/>
                        </a:spcBef>
                        <a:spcAft>
                          <a:spcPts val="0"/>
                        </a:spcAft>
                        <a:buClr>
                          <a:schemeClr val="dk1"/>
                        </a:buClr>
                        <a:buSzPct val="100000"/>
                        <a:buFont typeface="Cambria"/>
                        <a:buChar char="∙"/>
                      </a:pPr>
                      <a:r>
                        <a:rPr strike="noStrike" u="none" cap="none" baseline="0" sz="1600" lang="id-ID">
                          <a:latin typeface="Cambria"/>
                          <a:ea typeface="Cambria"/>
                          <a:cs typeface="Cambria"/>
                          <a:sym typeface="Cambria"/>
                        </a:rPr>
                        <a:t>Metodologi penelitian (Minggu 3)</a:t>
                      </a:r>
                    </a:p>
                    <a:p>
                      <a:pPr algn="just" rtl="0" lvl="0" marR="0" indent="-180975" marL="180975">
                        <a:lnSpc>
                          <a:spcPct val="115000"/>
                        </a:lnSpc>
                        <a:spcBef>
                          <a:spcPts val="0"/>
                        </a:spcBef>
                        <a:spcAft>
                          <a:spcPts val="0"/>
                        </a:spcAft>
                        <a:buClr>
                          <a:schemeClr val="dk1"/>
                        </a:buClr>
                        <a:buSzPct val="100000"/>
                        <a:buFont typeface="Cambria"/>
                        <a:buChar char="∙"/>
                      </a:pPr>
                      <a:r>
                        <a:rPr strike="noStrike" u="none" cap="none" baseline="0" sz="1600" lang="id-ID">
                          <a:latin typeface="Cambria"/>
                          <a:ea typeface="Cambria"/>
                          <a:cs typeface="Cambria"/>
                          <a:sym typeface="Cambria"/>
                        </a:rPr>
                        <a:t>Penulisan ilmiah (Minggu 4)</a:t>
                      </a:r>
                    </a:p>
                  </a:txBody>
                  <a:tcPr marR="56150" marB="0" marT="0" marL="56150">
                    <a:lnL w="12700" cap="flat">
                      <a:solidFill>
                        <a:srgbClr val="000000"/>
                      </a:solidFill>
                      <a:prstDash val="solid"/>
                      <a:round/>
                      <a:headEnd w="med" len="med" type="none"/>
                      <a:tailEnd w="med" len="med" type="none"/>
                    </a:lnL>
                    <a:lnR w="12700" cap="flat">
                      <a:solidFill>
                        <a:srgbClr val="000000"/>
                      </a:solidFill>
                      <a:prstDash val="solid"/>
                      <a:round/>
                      <a:headEnd w="med" len="med" type="none"/>
                      <a:tailEnd w="med" len="med" type="none"/>
                    </a:lnR>
                    <a:lnT w="12700" cap="flat">
                      <a:solidFill>
                        <a:srgbClr val="000000"/>
                      </a:solidFill>
                      <a:prstDash val="solid"/>
                      <a:round/>
                      <a:headEnd w="med" len="med" type="none"/>
                      <a:tailEnd w="med" len="med" type="none"/>
                    </a:lnT>
                    <a:lnB w="12700" cap="flat">
                      <a:solidFill>
                        <a:srgbClr val="000000"/>
                      </a:solidFill>
                      <a:prstDash val="solid"/>
                      <a:round/>
                      <a:headEnd w="med" len="med" type="none"/>
                      <a:tailEnd w="med" len="med" type="none"/>
                    </a:lnB>
                    <a:solidFill>
                      <a:srgbClr val="FFFF00"/>
                    </a:solidFill>
                  </a:tcPr>
                </a:tc>
                <a:tc gridSpan="3">
                  <a:txBody>
                    <a:bodyPr>
                      <a:spAutoFit/>
                    </a:bodyPr>
                    <a:lstStyle/>
                    <a:p>
                      <a:pPr algn="just" rtl="0" lvl="0" marR="0" indent="0" marL="0">
                        <a:lnSpc>
                          <a:spcPct val="115000"/>
                        </a:lnSpc>
                        <a:spcBef>
                          <a:spcPts val="0"/>
                        </a:spcBef>
                        <a:spcAft>
                          <a:spcPts val="1000"/>
                        </a:spcAft>
                        <a:buSzPct val="25000"/>
                        <a:buNone/>
                      </a:pPr>
                      <a:r>
                        <a:rPr strike="noStrike" u="none" b="1" cap="none" baseline="0" sz="1600" lang="id-ID">
                          <a:latin typeface="Cambria"/>
                          <a:ea typeface="Cambria"/>
                          <a:cs typeface="Cambria"/>
                          <a:sym typeface="Cambria"/>
                        </a:rPr>
                        <a:t>Bimbingan Proposal dan Penawaran tema TA oleh Kelompok Keahlian (KK): </a:t>
                      </a:r>
                    </a:p>
                    <a:p>
                      <a:pPr algn="just" rtl="0" lvl="0" marR="0" indent="-180975" marL="180975">
                        <a:lnSpc>
                          <a:spcPct val="115000"/>
                        </a:lnSpc>
                        <a:spcBef>
                          <a:spcPts val="0"/>
                        </a:spcBef>
                        <a:spcAft>
                          <a:spcPts val="0"/>
                        </a:spcAft>
                        <a:buClr>
                          <a:schemeClr val="dk1"/>
                        </a:buClr>
                        <a:buSzPct val="100000"/>
                        <a:buFont typeface="Cambria"/>
                        <a:buChar char="∙"/>
                      </a:pPr>
                      <a:r>
                        <a:rPr strike="noStrike" u="none" cap="none" baseline="0" sz="1600" lang="id-ID">
                          <a:latin typeface="Cambria"/>
                          <a:ea typeface="Cambria"/>
                          <a:cs typeface="Cambria"/>
                          <a:sym typeface="Cambria"/>
                        </a:rPr>
                        <a:t>Pembuatan dan Penulisan Proposal TA dengan dosen calon pembimbing </a:t>
                      </a:r>
                    </a:p>
                    <a:p>
                      <a:pPr algn="just" rtl="0" lvl="0" marR="0" indent="-180975" marL="180975">
                        <a:lnSpc>
                          <a:spcPct val="115000"/>
                        </a:lnSpc>
                        <a:spcBef>
                          <a:spcPts val="0"/>
                        </a:spcBef>
                        <a:spcAft>
                          <a:spcPts val="0"/>
                        </a:spcAft>
                        <a:buClr>
                          <a:schemeClr val="dk1"/>
                        </a:buClr>
                        <a:buSzPct val="100000"/>
                        <a:buFont typeface="Cambria"/>
                        <a:buChar char="∙"/>
                      </a:pPr>
                      <a:r>
                        <a:rPr strike="noStrike" u="none" cap="none" baseline="0" sz="1600" lang="id-ID">
                          <a:latin typeface="Cambria"/>
                          <a:ea typeface="Cambria"/>
                          <a:cs typeface="Cambria"/>
                          <a:sym typeface="Cambria"/>
                        </a:rPr>
                        <a:t>Penawaran tema TA oleh KK (</a:t>
                      </a:r>
                      <a:r>
                        <a:rPr strike="noStrike" u="sng" cap="none" baseline="0" sz="1600" lang="id-ID">
                          <a:latin typeface="Cambria"/>
                          <a:ea typeface="Cambria"/>
                          <a:cs typeface="Cambria"/>
                          <a:sym typeface="Cambria"/>
                        </a:rPr>
                        <a:t>ada kemungkinan lebih cepat</a:t>
                      </a:r>
                      <a:r>
                        <a:rPr strike="noStrike" u="none" cap="none" baseline="0" sz="1600" lang="id-ID">
                          <a:latin typeface="Cambria"/>
                          <a:ea typeface="Cambria"/>
                          <a:cs typeface="Cambria"/>
                          <a:sym typeface="Cambria"/>
                        </a:rPr>
                        <a:t>)</a:t>
                      </a:r>
                    </a:p>
                  </a:txBody>
                  <a:tcPr marR="56150" marB="0" marT="0" marL="56150">
                    <a:lnL w="12700" cap="flat">
                      <a:solidFill>
                        <a:srgbClr val="000000"/>
                      </a:solidFill>
                      <a:prstDash val="solid"/>
                      <a:round/>
                      <a:headEnd w="med" len="med" type="none"/>
                      <a:tailEnd w="med" len="med" type="none"/>
                    </a:lnL>
                    <a:lnR w="12700" cap="flat">
                      <a:solidFill>
                        <a:srgbClr val="000000"/>
                      </a:solidFill>
                      <a:prstDash val="solid"/>
                      <a:round/>
                      <a:headEnd w="med" len="med" type="none"/>
                      <a:tailEnd w="med" len="med" type="none"/>
                    </a:lnR>
                    <a:lnT w="12700" cap="flat">
                      <a:solidFill>
                        <a:srgbClr val="000000"/>
                      </a:solidFill>
                      <a:prstDash val="solid"/>
                      <a:round/>
                      <a:headEnd w="med" len="med" type="none"/>
                      <a:tailEnd w="med" len="med" type="none"/>
                    </a:lnT>
                    <a:lnB w="12700" cap="flat">
                      <a:solidFill>
                        <a:srgbClr val="000000"/>
                      </a:solidFill>
                      <a:prstDash val="solid"/>
                      <a:round/>
                      <a:headEnd w="med" len="med" type="none"/>
                      <a:tailEnd w="med" len="med" type="none"/>
                    </a:lnB>
                  </a:tcPr>
                </a:tc>
                <a:tc hMerge="1"/>
                <a:tc hMerge="1"/>
              </a:tr>
              <a:tr h="172175">
                <a:tc>
                  <a:txBody>
                    <a:bodyPr>
                      <a:spAutoFit/>
                    </a:bodyPr>
                    <a:lstStyle/>
                    <a:p>
                      <a:pPr algn="just" rtl="0" lvl="0" marR="0" indent="0" marL="0">
                        <a:lnSpc>
                          <a:spcPct val="115000"/>
                        </a:lnSpc>
                        <a:spcBef>
                          <a:spcPts val="0"/>
                        </a:spcBef>
                        <a:spcAft>
                          <a:spcPts val="1000"/>
                        </a:spcAft>
                        <a:buSzPct val="25000"/>
                        <a:buNone/>
                      </a:pPr>
                      <a:r>
                        <a:rPr strike="noStrike" u="none" b="1" cap="none" baseline="0" sz="1600" lang="id-ID">
                          <a:latin typeface="Cambria"/>
                          <a:ea typeface="Cambria"/>
                          <a:cs typeface="Cambria"/>
                          <a:sym typeface="Cambria"/>
                        </a:rPr>
                        <a:t>Awal minggu 10</a:t>
                      </a:r>
                    </a:p>
                  </a:txBody>
                  <a:tcPr marR="56150" marB="0" marT="0" marL="56150">
                    <a:lnL w="12700" cap="flat">
                      <a:solidFill>
                        <a:srgbClr val="000000"/>
                      </a:solidFill>
                      <a:prstDash val="solid"/>
                      <a:round/>
                      <a:headEnd w="med" len="med" type="none"/>
                      <a:tailEnd w="med" len="med" type="none"/>
                    </a:lnL>
                    <a:lnR w="12700" cap="flat">
                      <a:solidFill>
                        <a:srgbClr val="000000"/>
                      </a:solidFill>
                      <a:prstDash val="solid"/>
                      <a:round/>
                      <a:headEnd w="med" len="med" type="none"/>
                      <a:tailEnd w="med" len="med" type="none"/>
                    </a:lnR>
                    <a:lnT w="12700" cap="flat">
                      <a:solidFill>
                        <a:srgbClr val="000000"/>
                      </a:solidFill>
                      <a:prstDash val="solid"/>
                      <a:round/>
                      <a:headEnd w="med" len="med" type="none"/>
                      <a:tailEnd w="med" len="med" type="none"/>
                    </a:lnT>
                    <a:lnB w="12700" cap="flat">
                      <a:solidFill>
                        <a:srgbClr val="000000"/>
                      </a:solidFill>
                      <a:prstDash val="solid"/>
                      <a:round/>
                      <a:headEnd w="med" len="med" type="none"/>
                      <a:tailEnd w="med" len="med" type="none"/>
                    </a:lnB>
                    <a:solidFill>
                      <a:schemeClr val="lt1"/>
                    </a:solidFill>
                  </a:tcPr>
                </a:tc>
                <a:tc>
                  <a:txBody>
                    <a:bodyPr>
                      <a:spAutoFit/>
                    </a:bodyPr>
                    <a:lstStyle/>
                    <a:p>
                      <a:pPr algn="just" rtl="0" lvl="0" marR="0" indent="0" marL="0">
                        <a:lnSpc>
                          <a:spcPct val="115000"/>
                        </a:lnSpc>
                        <a:spcBef>
                          <a:spcPts val="0"/>
                        </a:spcBef>
                        <a:spcAft>
                          <a:spcPts val="1000"/>
                        </a:spcAft>
                        <a:buSzPct val="25000"/>
                        <a:buNone/>
                      </a:pPr>
                      <a:r>
                        <a:rPr strike="noStrike" u="none" b="1" cap="none" baseline="0" sz="1600" lang="id-ID">
                          <a:latin typeface="Cambria"/>
                          <a:ea typeface="Cambria"/>
                          <a:cs typeface="Cambria"/>
                          <a:sym typeface="Cambria"/>
                        </a:rPr>
                        <a:t>Minggu 10-11</a:t>
                      </a:r>
                    </a:p>
                  </a:txBody>
                  <a:tcPr marR="56150" marB="0" marT="0" marL="56150">
                    <a:lnL w="12700" cap="flat">
                      <a:solidFill>
                        <a:srgbClr val="000000"/>
                      </a:solidFill>
                      <a:prstDash val="solid"/>
                      <a:round/>
                      <a:headEnd w="med" len="med" type="none"/>
                      <a:tailEnd w="med" len="med" type="none"/>
                    </a:lnL>
                    <a:lnR w="12700" cap="flat">
                      <a:solidFill>
                        <a:srgbClr val="000000"/>
                      </a:solidFill>
                      <a:prstDash val="solid"/>
                      <a:round/>
                      <a:headEnd w="med" len="med" type="none"/>
                      <a:tailEnd w="med" len="med" type="none"/>
                    </a:lnR>
                    <a:lnT w="12700" cap="flat">
                      <a:solidFill>
                        <a:srgbClr val="000000"/>
                      </a:solidFill>
                      <a:prstDash val="solid"/>
                      <a:round/>
                      <a:headEnd w="med" len="med" type="none"/>
                      <a:tailEnd w="med" len="med" type="none"/>
                    </a:lnT>
                    <a:lnB w="12700" cap="flat">
                      <a:solidFill>
                        <a:srgbClr val="000000"/>
                      </a:solidFill>
                      <a:prstDash val="solid"/>
                      <a:round/>
                      <a:headEnd w="med" len="med" type="none"/>
                      <a:tailEnd w="med" len="med" type="none"/>
                    </a:lnB>
                    <a:solidFill>
                      <a:schemeClr val="lt1"/>
                    </a:solidFill>
                  </a:tcPr>
                </a:tc>
                <a:tc>
                  <a:txBody>
                    <a:bodyPr>
                      <a:spAutoFit/>
                    </a:bodyPr>
                    <a:lstStyle/>
                    <a:p>
                      <a:pPr algn="ctr" rtl="0" lvl="0" marR="0" indent="0" marL="0">
                        <a:lnSpc>
                          <a:spcPct val="115000"/>
                        </a:lnSpc>
                        <a:spcBef>
                          <a:spcPts val="0"/>
                        </a:spcBef>
                        <a:spcAft>
                          <a:spcPts val="1000"/>
                        </a:spcAft>
                        <a:buSzPct val="25000"/>
                        <a:buNone/>
                      </a:pPr>
                      <a:r>
                        <a:rPr strike="noStrike" u="none" b="1" cap="none" baseline="0" sz="1600" lang="id-ID">
                          <a:latin typeface="Cambria"/>
                          <a:ea typeface="Cambria"/>
                          <a:cs typeface="Cambria"/>
                          <a:sym typeface="Cambria"/>
                        </a:rPr>
                        <a:t>Minggu 11-12</a:t>
                      </a:r>
                    </a:p>
                  </a:txBody>
                  <a:tcPr marR="56150" marB="0" marT="0" marL="56150">
                    <a:lnL w="12700" cap="flat">
                      <a:solidFill>
                        <a:srgbClr val="000000"/>
                      </a:solidFill>
                      <a:prstDash val="solid"/>
                      <a:round/>
                      <a:headEnd w="med" len="med" type="none"/>
                      <a:tailEnd w="med" len="med" type="none"/>
                    </a:lnL>
                    <a:lnR w="12700" cap="flat">
                      <a:solidFill>
                        <a:srgbClr val="000000"/>
                      </a:solidFill>
                      <a:prstDash val="solid"/>
                      <a:round/>
                      <a:headEnd w="med" len="med" type="none"/>
                      <a:tailEnd w="med" len="med" type="none"/>
                    </a:lnR>
                    <a:lnT w="12700" cap="flat">
                      <a:solidFill>
                        <a:srgbClr val="000000"/>
                      </a:solidFill>
                      <a:prstDash val="solid"/>
                      <a:round/>
                      <a:headEnd w="med" len="med" type="none"/>
                      <a:tailEnd w="med" len="med" type="none"/>
                    </a:lnT>
                    <a:lnB w="12700" cap="flat">
                      <a:solidFill>
                        <a:srgbClr val="000000"/>
                      </a:solidFill>
                      <a:prstDash val="solid"/>
                      <a:round/>
                      <a:headEnd w="med" len="med" type="none"/>
                      <a:tailEnd w="med" len="med" type="none"/>
                    </a:lnB>
                    <a:solidFill>
                      <a:schemeClr val="lt1"/>
                    </a:solidFill>
                  </a:tcPr>
                </a:tc>
                <a:tc>
                  <a:txBody>
                    <a:bodyPr>
                      <a:spAutoFit/>
                    </a:bodyPr>
                    <a:lstStyle/>
                    <a:p>
                      <a:pPr algn="ctr" rtl="0" lvl="0" marR="0" indent="0" marL="0">
                        <a:lnSpc>
                          <a:spcPct val="115000"/>
                        </a:lnSpc>
                        <a:spcBef>
                          <a:spcPts val="0"/>
                        </a:spcBef>
                        <a:spcAft>
                          <a:spcPts val="1000"/>
                        </a:spcAft>
                        <a:buSzPct val="25000"/>
                        <a:buNone/>
                      </a:pPr>
                      <a:r>
                        <a:rPr strike="noStrike" u="none" b="1" cap="none" baseline="0" sz="1600" lang="id-ID">
                          <a:latin typeface="Cambria"/>
                          <a:ea typeface="Cambria"/>
                          <a:cs typeface="Cambria"/>
                          <a:sym typeface="Cambria"/>
                        </a:rPr>
                        <a:t>Minggu 13</a:t>
                      </a:r>
                    </a:p>
                  </a:txBody>
                  <a:tcPr marR="56150" marB="0" marT="0" marL="56150">
                    <a:lnL w="12700" cap="flat">
                      <a:solidFill>
                        <a:srgbClr val="000000"/>
                      </a:solidFill>
                      <a:prstDash val="solid"/>
                      <a:round/>
                      <a:headEnd w="med" len="med" type="none"/>
                      <a:tailEnd w="med" len="med" type="none"/>
                    </a:lnL>
                    <a:lnR w="12700" cap="flat">
                      <a:solidFill>
                        <a:srgbClr val="000000"/>
                      </a:solidFill>
                      <a:prstDash val="solid"/>
                      <a:round/>
                      <a:headEnd w="med" len="med" type="none"/>
                      <a:tailEnd w="med" len="med" type="none"/>
                    </a:lnR>
                    <a:lnT w="12700" cap="flat">
                      <a:solidFill>
                        <a:srgbClr val="000000"/>
                      </a:solidFill>
                      <a:prstDash val="solid"/>
                      <a:round/>
                      <a:headEnd w="med" len="med" type="none"/>
                      <a:tailEnd w="med" len="med" type="none"/>
                    </a:lnT>
                    <a:lnB w="12700" cap="flat">
                      <a:solidFill>
                        <a:srgbClr val="000000"/>
                      </a:solidFill>
                      <a:prstDash val="solid"/>
                      <a:round/>
                      <a:headEnd w="med" len="med" type="none"/>
                      <a:tailEnd w="med" len="med" type="none"/>
                    </a:lnB>
                    <a:solidFill>
                      <a:schemeClr val="lt1"/>
                    </a:solidFill>
                  </a:tcPr>
                </a:tc>
                <a:tc>
                  <a:txBody>
                    <a:bodyPr>
                      <a:spAutoFit/>
                    </a:bodyPr>
                    <a:lstStyle/>
                    <a:p>
                      <a:pPr algn="ctr" rtl="0" lvl="0" marR="0" indent="0" marL="0">
                        <a:lnSpc>
                          <a:spcPct val="115000"/>
                        </a:lnSpc>
                        <a:spcBef>
                          <a:spcPts val="0"/>
                        </a:spcBef>
                        <a:spcAft>
                          <a:spcPts val="1000"/>
                        </a:spcAft>
                        <a:buSzPct val="25000"/>
                        <a:buNone/>
                      </a:pPr>
                      <a:r>
                        <a:rPr strike="noStrike" u="none" b="1" cap="none" baseline="0" sz="1600" lang="id-ID">
                          <a:latin typeface="Cambria"/>
                          <a:ea typeface="Cambria"/>
                          <a:cs typeface="Cambria"/>
                          <a:sym typeface="Cambria"/>
                        </a:rPr>
                        <a:t>Minggu 14</a:t>
                      </a:r>
                    </a:p>
                  </a:txBody>
                  <a:tcPr marR="56150" marB="0" marT="0" marL="56150">
                    <a:lnL w="12700" cap="flat">
                      <a:solidFill>
                        <a:srgbClr val="000000"/>
                      </a:solidFill>
                      <a:prstDash val="solid"/>
                      <a:round/>
                      <a:headEnd w="med" len="med" type="none"/>
                      <a:tailEnd w="med" len="med" type="none"/>
                    </a:lnL>
                    <a:lnR w="12700" cap="flat">
                      <a:solidFill>
                        <a:srgbClr val="000000"/>
                      </a:solidFill>
                      <a:prstDash val="solid"/>
                      <a:round/>
                      <a:headEnd w="med" len="med" type="none"/>
                      <a:tailEnd w="med" len="med" type="none"/>
                    </a:lnR>
                    <a:lnT w="12700" cap="flat">
                      <a:solidFill>
                        <a:srgbClr val="000000"/>
                      </a:solidFill>
                      <a:prstDash val="solid"/>
                      <a:round/>
                      <a:headEnd w="med" len="med" type="none"/>
                      <a:tailEnd w="med" len="med" type="none"/>
                    </a:lnT>
                    <a:lnB w="12700" cap="flat">
                      <a:solidFill>
                        <a:srgbClr val="000000"/>
                      </a:solidFill>
                      <a:prstDash val="solid"/>
                      <a:round/>
                      <a:headEnd w="med" len="med" type="none"/>
                      <a:tailEnd w="med" len="med" type="none"/>
                    </a:lnB>
                    <a:solidFill>
                      <a:schemeClr val="lt1"/>
                    </a:solidFill>
                  </a:tcPr>
                </a:tc>
              </a:tr>
              <a:tr h="860875">
                <a:tc>
                  <a:txBody>
                    <a:bodyPr>
                      <a:spAutoFit/>
                    </a:bodyPr>
                    <a:lstStyle/>
                    <a:p>
                      <a:pPr algn="just" rtl="0" lvl="0" marR="0" indent="0" marL="0">
                        <a:lnSpc>
                          <a:spcPct val="115000"/>
                        </a:lnSpc>
                        <a:spcBef>
                          <a:spcPts val="0"/>
                        </a:spcBef>
                        <a:spcAft>
                          <a:spcPts val="1000"/>
                        </a:spcAft>
                        <a:buSzPct val="25000"/>
                        <a:buNone/>
                      </a:pPr>
                      <a:r>
                        <a:rPr strike="noStrike" u="none" cap="none" baseline="0" sz="1600" lang="id-ID">
                          <a:latin typeface="Cambria"/>
                          <a:ea typeface="Cambria"/>
                          <a:cs typeface="Cambria"/>
                          <a:sym typeface="Cambria"/>
                        </a:rPr>
                        <a:t>Pengumpulan Proposal Tugas Akhir di Admin IF</a:t>
                      </a:r>
                    </a:p>
                  </a:txBody>
                  <a:tcPr marR="56150" marB="0" marT="0" marL="56150">
                    <a:lnL w="12700" cap="flat">
                      <a:solidFill>
                        <a:srgbClr val="000000"/>
                      </a:solidFill>
                      <a:prstDash val="solid"/>
                      <a:round/>
                      <a:headEnd w="med" len="med" type="none"/>
                      <a:tailEnd w="med" len="med" type="none"/>
                    </a:lnL>
                    <a:lnR w="12700" cap="flat">
                      <a:solidFill>
                        <a:srgbClr val="000000"/>
                      </a:solidFill>
                      <a:prstDash val="solid"/>
                      <a:round/>
                      <a:headEnd w="med" len="med" type="none"/>
                      <a:tailEnd w="med" len="med" type="none"/>
                    </a:lnR>
                    <a:lnT w="12700" cap="flat">
                      <a:solidFill>
                        <a:srgbClr val="000000"/>
                      </a:solidFill>
                      <a:prstDash val="solid"/>
                      <a:round/>
                      <a:headEnd w="med" len="med" type="none"/>
                      <a:tailEnd w="med" len="med" type="none"/>
                    </a:lnT>
                    <a:lnB w="12700" cap="flat">
                      <a:solidFill>
                        <a:srgbClr val="000000"/>
                      </a:solidFill>
                      <a:prstDash val="solid"/>
                      <a:round/>
                      <a:headEnd w="med" len="med" type="none"/>
                      <a:tailEnd w="med" len="med" type="none"/>
                    </a:lnB>
                    <a:solidFill>
                      <a:schemeClr val="lt1"/>
                    </a:solidFill>
                  </a:tcPr>
                </a:tc>
                <a:tc>
                  <a:txBody>
                    <a:bodyPr>
                      <a:spAutoFit/>
                    </a:bodyPr>
                    <a:lstStyle/>
                    <a:p>
                      <a:pPr algn="just" rtl="0" lvl="0" marR="0" indent="0" marL="0">
                        <a:lnSpc>
                          <a:spcPct val="115000"/>
                        </a:lnSpc>
                        <a:spcBef>
                          <a:spcPts val="0"/>
                        </a:spcBef>
                        <a:spcAft>
                          <a:spcPts val="1000"/>
                        </a:spcAft>
                        <a:buSzPct val="25000"/>
                        <a:buNone/>
                      </a:pPr>
                      <a:r>
                        <a:rPr strike="noStrike" u="none" cap="none" baseline="0" sz="1600" lang="id-ID">
                          <a:latin typeface="Cambria"/>
                          <a:ea typeface="Cambria"/>
                          <a:cs typeface="Cambria"/>
                          <a:sym typeface="Cambria"/>
                        </a:rPr>
                        <a:t>Penjadwalan Desk Evaluation proposal oleh KK</a:t>
                      </a:r>
                    </a:p>
                  </a:txBody>
                  <a:tcPr marR="56150" marB="0" marT="0" marL="56150">
                    <a:lnL w="12700" cap="flat">
                      <a:solidFill>
                        <a:srgbClr val="000000"/>
                      </a:solidFill>
                      <a:prstDash val="solid"/>
                      <a:round/>
                      <a:headEnd w="med" len="med" type="none"/>
                      <a:tailEnd w="med" len="med" type="none"/>
                    </a:lnL>
                    <a:lnR w="12700" cap="flat">
                      <a:solidFill>
                        <a:srgbClr val="000000"/>
                      </a:solidFill>
                      <a:prstDash val="solid"/>
                      <a:round/>
                      <a:headEnd w="med" len="med" type="none"/>
                      <a:tailEnd w="med" len="med" type="none"/>
                    </a:lnR>
                    <a:lnT w="12700" cap="flat">
                      <a:solidFill>
                        <a:srgbClr val="000000"/>
                      </a:solidFill>
                      <a:prstDash val="solid"/>
                      <a:round/>
                      <a:headEnd w="med" len="med" type="none"/>
                      <a:tailEnd w="med" len="med" type="none"/>
                    </a:lnT>
                    <a:lnB w="12700" cap="flat">
                      <a:solidFill>
                        <a:srgbClr val="000000"/>
                      </a:solidFill>
                      <a:prstDash val="solid"/>
                      <a:round/>
                      <a:headEnd w="med" len="med" type="none"/>
                      <a:tailEnd w="med" len="med" type="none"/>
                    </a:lnB>
                    <a:solidFill>
                      <a:schemeClr val="lt1"/>
                    </a:solidFill>
                  </a:tcPr>
                </a:tc>
                <a:tc>
                  <a:txBody>
                    <a:bodyPr>
                      <a:spAutoFit/>
                    </a:bodyPr>
                    <a:lstStyle/>
                    <a:p>
                      <a:pPr algn="ctr" rtl="0" lvl="0" marR="0" indent="0" marL="0">
                        <a:lnSpc>
                          <a:spcPct val="115000"/>
                        </a:lnSpc>
                        <a:spcBef>
                          <a:spcPts val="0"/>
                        </a:spcBef>
                        <a:spcAft>
                          <a:spcPts val="1000"/>
                        </a:spcAft>
                        <a:buSzPct val="25000"/>
                        <a:buNone/>
                      </a:pPr>
                      <a:r>
                        <a:rPr strike="noStrike" u="none" cap="none" baseline="0" sz="1600" lang="id-ID">
                          <a:latin typeface="Cambria"/>
                          <a:ea typeface="Cambria"/>
                          <a:cs typeface="Cambria"/>
                          <a:sym typeface="Cambria"/>
                        </a:rPr>
                        <a:t>Desk Evaluation</a:t>
                      </a:r>
                    </a:p>
                  </a:txBody>
                  <a:tcPr marR="56150" marB="0" marT="0" marL="56150">
                    <a:lnL w="12700" cap="flat">
                      <a:solidFill>
                        <a:srgbClr val="000000"/>
                      </a:solidFill>
                      <a:prstDash val="solid"/>
                      <a:round/>
                      <a:headEnd w="med" len="med" type="none"/>
                      <a:tailEnd w="med" len="med" type="none"/>
                    </a:lnL>
                    <a:lnR w="12700" cap="flat">
                      <a:solidFill>
                        <a:srgbClr val="000000"/>
                      </a:solidFill>
                      <a:prstDash val="solid"/>
                      <a:round/>
                      <a:headEnd w="med" len="med" type="none"/>
                      <a:tailEnd w="med" len="med" type="none"/>
                    </a:lnR>
                    <a:lnT w="12700" cap="flat">
                      <a:solidFill>
                        <a:srgbClr val="000000"/>
                      </a:solidFill>
                      <a:prstDash val="solid"/>
                      <a:round/>
                      <a:headEnd w="med" len="med" type="none"/>
                      <a:tailEnd w="med" len="med" type="none"/>
                    </a:lnT>
                    <a:lnB w="12700" cap="flat">
                      <a:solidFill>
                        <a:srgbClr val="000000"/>
                      </a:solidFill>
                      <a:prstDash val="solid"/>
                      <a:round/>
                      <a:headEnd w="med" len="med" type="none"/>
                      <a:tailEnd w="med" len="med" type="none"/>
                    </a:lnB>
                    <a:solidFill>
                      <a:schemeClr val="lt1"/>
                    </a:solidFill>
                  </a:tcPr>
                </a:tc>
                <a:tc>
                  <a:txBody>
                    <a:bodyPr>
                      <a:spAutoFit/>
                    </a:bodyPr>
                    <a:lstStyle/>
                    <a:p>
                      <a:pPr algn="ctr" rtl="0" lvl="0" marR="0" indent="0" marL="0">
                        <a:lnSpc>
                          <a:spcPct val="115000"/>
                        </a:lnSpc>
                        <a:spcBef>
                          <a:spcPts val="0"/>
                        </a:spcBef>
                        <a:spcAft>
                          <a:spcPts val="1000"/>
                        </a:spcAft>
                        <a:buSzPct val="25000"/>
                        <a:buNone/>
                      </a:pPr>
                      <a:r>
                        <a:rPr strike="noStrike" u="none" cap="none" baseline="0" sz="1600" lang="id-ID">
                          <a:latin typeface="Cambria"/>
                          <a:ea typeface="Cambria"/>
                          <a:cs typeface="Cambria"/>
                          <a:sym typeface="Cambria"/>
                        </a:rPr>
                        <a:t>Seminar sesi 1</a:t>
                      </a:r>
                    </a:p>
                  </a:txBody>
                  <a:tcPr marR="56150" marB="0" marT="0" marL="56150">
                    <a:lnL w="12700" cap="flat">
                      <a:solidFill>
                        <a:srgbClr val="000000"/>
                      </a:solidFill>
                      <a:prstDash val="solid"/>
                      <a:round/>
                      <a:headEnd w="med" len="med" type="none"/>
                      <a:tailEnd w="med" len="med" type="none"/>
                    </a:lnL>
                    <a:lnR w="12700" cap="flat">
                      <a:solidFill>
                        <a:srgbClr val="000000"/>
                      </a:solidFill>
                      <a:prstDash val="solid"/>
                      <a:round/>
                      <a:headEnd w="med" len="med" type="none"/>
                      <a:tailEnd w="med" len="med" type="none"/>
                    </a:lnR>
                    <a:lnT w="12700" cap="flat">
                      <a:solidFill>
                        <a:srgbClr val="000000"/>
                      </a:solidFill>
                      <a:prstDash val="solid"/>
                      <a:round/>
                      <a:headEnd w="med" len="med" type="none"/>
                      <a:tailEnd w="med" len="med" type="none"/>
                    </a:lnT>
                    <a:lnB w="12700" cap="flat">
                      <a:solidFill>
                        <a:srgbClr val="000000"/>
                      </a:solidFill>
                      <a:prstDash val="solid"/>
                      <a:round/>
                      <a:headEnd w="med" len="med" type="none"/>
                      <a:tailEnd w="med" len="med" type="none"/>
                    </a:lnB>
                    <a:solidFill>
                      <a:schemeClr val="lt1"/>
                    </a:solidFill>
                  </a:tcPr>
                </a:tc>
                <a:tc>
                  <a:txBody>
                    <a:bodyPr>
                      <a:spAutoFit/>
                    </a:bodyPr>
                    <a:lstStyle/>
                    <a:p>
                      <a:pPr algn="ctr" rtl="0" lvl="0" marR="0" indent="0" marL="0">
                        <a:lnSpc>
                          <a:spcPct val="115000"/>
                        </a:lnSpc>
                        <a:spcBef>
                          <a:spcPts val="0"/>
                        </a:spcBef>
                        <a:spcAft>
                          <a:spcPts val="1000"/>
                        </a:spcAft>
                        <a:buSzPct val="25000"/>
                        <a:buNone/>
                      </a:pPr>
                      <a:r>
                        <a:rPr strike="noStrike" u="none" cap="none" baseline="0" sz="1600" lang="id-ID">
                          <a:latin typeface="Cambria"/>
                          <a:ea typeface="Cambria"/>
                          <a:cs typeface="Cambria"/>
                          <a:sym typeface="Cambria"/>
                        </a:rPr>
                        <a:t>Seminar sesi 2</a:t>
                      </a:r>
                    </a:p>
                  </a:txBody>
                  <a:tcPr marR="56150" marB="0" marT="0" marL="56150">
                    <a:lnL w="12700" cap="flat">
                      <a:solidFill>
                        <a:srgbClr val="000000"/>
                      </a:solidFill>
                      <a:prstDash val="solid"/>
                      <a:round/>
                      <a:headEnd w="med" len="med" type="none"/>
                      <a:tailEnd w="med" len="med" type="none"/>
                    </a:lnL>
                    <a:lnR w="12700" cap="flat">
                      <a:solidFill>
                        <a:srgbClr val="000000"/>
                      </a:solidFill>
                      <a:prstDash val="solid"/>
                      <a:round/>
                      <a:headEnd w="med" len="med" type="none"/>
                      <a:tailEnd w="med" len="med" type="none"/>
                    </a:lnR>
                    <a:lnT w="12700" cap="flat">
                      <a:solidFill>
                        <a:srgbClr val="000000"/>
                      </a:solidFill>
                      <a:prstDash val="solid"/>
                      <a:round/>
                      <a:headEnd w="med" len="med" type="none"/>
                      <a:tailEnd w="med" len="med" type="none"/>
                    </a:lnT>
                    <a:lnB w="12700" cap="flat">
                      <a:solidFill>
                        <a:srgbClr val="000000"/>
                      </a:solidFill>
                      <a:prstDash val="solid"/>
                      <a:round/>
                      <a:headEnd w="med" len="med" type="none"/>
                      <a:tailEnd w="med" len="med" type="none"/>
                    </a:lnB>
                    <a:solidFill>
                      <a:schemeClr val="lt1"/>
                    </a:solidFill>
                  </a:tcPr>
                </a:tc>
              </a:tr>
            </a:tbl>
          </a:graphicData>
        </a:graphic>
      </p:graphicFrame>
    </p:spTree>
  </p:cSld>
  <p:clrMapOvr>
    <a:masterClrMapping/>
  </p:clrMapOvr>
  <p:transition spd="slow">
    <p:cut/>
  </p:transition>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65" name="Shape 365"/>
        <p:cNvGrpSpPr/>
        <p:nvPr/>
      </p:nvGrpSpPr>
      <p:grpSpPr>
        <a:xfrm>
          <a:off y="0" x="0"/>
          <a:ext cy="0" cx="0"/>
          <a:chOff y="0" x="0"/>
          <a:chExt cy="0" cx="0"/>
        </a:xfrm>
      </p:grpSpPr>
      <p:sp>
        <p:nvSpPr>
          <p:cNvPr id="366" name="Shape 366"/>
          <p:cNvSpPr txBox="1"/>
          <p:nvPr>
            <p:ph idx="10" type="dt"/>
          </p:nvPr>
        </p:nvSpPr>
        <p:spPr>
          <a:xfrm>
            <a:off y="6356350" x="0"/>
            <a:ext cy="365125" cx="1643062"/>
          </a:xfrm>
          <a:prstGeom prst="rect">
            <a:avLst/>
          </a:prstGeom>
          <a:noFill/>
          <a:ln>
            <a:noFill/>
          </a:ln>
        </p:spPr>
        <p:txBody>
          <a:bodyPr bIns="45700" rIns="91425" lIns="0" tIns="45700" anchor="ctr" anchorCtr="0">
            <a:spAutoFit/>
          </a:bodyPr>
          <a:lstStyle/>
          <a:p>
            <a:pPr algn="l" rtl="0" lvl="0" marR="0" indent="0" marL="0">
              <a:spcBef>
                <a:spcPts val="0"/>
              </a:spcBef>
              <a:spcAft>
                <a:spcPts val="0"/>
              </a:spcAft>
              <a:buSzPct val="25000"/>
              <a:buNone/>
            </a:pPr>
            <a:r>
              <a:rPr strike="noStrike" u="none" b="0" cap="none" baseline="0" sz="1050" lang="id-ID" i="0">
                <a:solidFill>
                  <a:schemeClr val="lt1"/>
                </a:solidFill>
                <a:latin typeface="Verdana"/>
                <a:ea typeface="Verdana"/>
                <a:cs typeface="Verdana"/>
                <a:sym typeface="Verdana"/>
              </a:rPr>
              <a:t>25/08/2014</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7" name="Shape 107"/>
        <p:cNvGrpSpPr/>
        <p:nvPr/>
      </p:nvGrpSpPr>
      <p:grpSpPr>
        <a:xfrm>
          <a:off y="0" x="0"/>
          <a:ext cy="0" cx="0"/>
          <a:chOff y="0" x="0"/>
          <a:chExt cy="0" cx="0"/>
        </a:xfrm>
      </p:grpSpPr>
      <p:sp>
        <p:nvSpPr>
          <p:cNvPr id="108" name="Shape 108"/>
          <p:cNvSpPr txBox="1"/>
          <p:nvPr>
            <p:ph type="title"/>
          </p:nvPr>
        </p:nvSpPr>
        <p:spPr>
          <a:xfrm>
            <a:off y="228600" x="3630303"/>
            <a:ext cy="990599" cx="5135743"/>
          </a:xfrm>
          <a:prstGeom prst="rect">
            <a:avLst/>
          </a:prstGeom>
          <a:noFill/>
          <a:ln>
            <a:noFill/>
          </a:ln>
        </p:spPr>
        <p:txBody>
          <a:bodyPr bIns="45700" rIns="91425" lIns="91425" tIns="45700" anchor="ctr" anchorCtr="0">
            <a:spAutoFit/>
          </a:bodyPr>
          <a:lstStyle/>
          <a:p>
            <a:pPr algn="l" rtl="0" lvl="0" marR="0" indent="0" marL="0">
              <a:spcBef>
                <a:spcPts val="0"/>
              </a:spcBef>
              <a:spcAft>
                <a:spcPts val="0"/>
              </a:spcAft>
              <a:buSzPct val="25000"/>
              <a:buNone/>
            </a:pPr>
            <a:r>
              <a:rPr strike="noStrike" u="none" b="1" cap="none" baseline="0" sz="2800" lang="id-ID" i="0">
                <a:solidFill>
                  <a:schemeClr val="lt1"/>
                </a:solidFill>
                <a:latin typeface="Verdana"/>
                <a:ea typeface="Verdana"/>
                <a:cs typeface="Verdana"/>
                <a:sym typeface="Verdana"/>
              </a:rPr>
              <a:t>Generic stucture: IMRaD</a:t>
            </a:r>
          </a:p>
        </p:txBody>
      </p:sp>
      <p:sp>
        <p:nvSpPr>
          <p:cNvPr id="109" name="Shape 109"/>
          <p:cNvSpPr txBox="1"/>
          <p:nvPr>
            <p:ph idx="10" type="dt"/>
          </p:nvPr>
        </p:nvSpPr>
        <p:spPr>
          <a:xfrm>
            <a:off y="6451885" x="810595"/>
            <a:ext cy="365125" cx="1643062"/>
          </a:xfrm>
          <a:prstGeom prst="rect">
            <a:avLst/>
          </a:prstGeom>
          <a:noFill/>
          <a:ln>
            <a:noFill/>
          </a:ln>
        </p:spPr>
        <p:txBody>
          <a:bodyPr bIns="45700" rIns="91425" lIns="0" tIns="45700" anchor="ctr" anchorCtr="0">
            <a:spAutoFit/>
          </a:bodyPr>
          <a:lstStyle/>
          <a:p>
            <a:pPr algn="l" rtl="0" lvl="0" marR="0" indent="0" marL="0">
              <a:spcBef>
                <a:spcPts val="0"/>
              </a:spcBef>
              <a:spcAft>
                <a:spcPts val="0"/>
              </a:spcAft>
              <a:buSzPct val="25000"/>
              <a:buNone/>
            </a:pPr>
            <a:r>
              <a:rPr strike="noStrike" u="none" b="0" cap="none" baseline="0" sz="1050" lang="id-ID" i="0">
                <a:solidFill>
                  <a:schemeClr val="lt1"/>
                </a:solidFill>
                <a:latin typeface="Verdana"/>
                <a:ea typeface="Verdana"/>
                <a:cs typeface="Verdana"/>
                <a:sym typeface="Verdana"/>
              </a:rPr>
              <a:t>26/08/2014</a:t>
            </a:r>
          </a:p>
        </p:txBody>
      </p:sp>
      <p:sp>
        <p:nvSpPr>
          <p:cNvPr id="110" name="Shape 110"/>
          <p:cNvSpPr txBox="1"/>
          <p:nvPr>
            <p:ph idx="12" type="sldNum"/>
          </p:nvPr>
        </p:nvSpPr>
        <p:spPr>
          <a:xfrm>
            <a:off y="6451885" x="389908"/>
            <a:ext cy="365125" cx="358775"/>
          </a:xfrm>
          <a:prstGeom prst="rect">
            <a:avLst/>
          </a:prstGeom>
          <a:noFill/>
          <a:ln>
            <a:noFill/>
          </a:ln>
        </p:spPr>
        <p:txBody>
          <a:bodyPr bIns="45700" rIns="91425" lIns="0" tIns="45700" anchor="ctr" anchorCtr="0">
            <a:spAutoFit/>
          </a:bodyPr>
          <a:lstStyle/>
          <a:p>
            <a:pPr algn="l" rtl="0" lvl="0" marR="0" indent="0" marL="0">
              <a:spcBef>
                <a:spcPts val="0"/>
              </a:spcBef>
              <a:spcAft>
                <a:spcPts val="0"/>
              </a:spcAft>
              <a:buSzPct val="25000"/>
              <a:buNone/>
            </a:pPr>
            <a:r>
              <a:rPr lang="id-ID"/>
              <a:t> </a:t>
            </a:r>
          </a:p>
        </p:txBody>
      </p:sp>
      <p:pic>
        <p:nvPicPr>
          <p:cNvPr id="111" name="Shape 111"/>
          <p:cNvPicPr preferRelativeResize="0"/>
          <p:nvPr/>
        </p:nvPicPr>
        <p:blipFill rotWithShape="1">
          <a:blip r:embed="rId3">
            <a:alphaModFix/>
          </a:blip>
          <a:srcRect t="0" b="0" r="0" l="0"/>
          <a:stretch/>
        </p:blipFill>
        <p:spPr>
          <a:xfrm>
            <a:off y="1124744" x="251519"/>
            <a:ext cy="5184575" cx="8640960"/>
          </a:xfrm>
          <a:prstGeom prst="rect">
            <a:avLst/>
          </a:prstGeom>
          <a:noFill/>
          <a:ln>
            <a:noFill/>
          </a:ln>
        </p:spPr>
      </p:pic>
      <p:sp>
        <p:nvSpPr>
          <p:cNvPr id="112" name="Shape 112"/>
          <p:cNvSpPr txBox="1"/>
          <p:nvPr/>
        </p:nvSpPr>
        <p:spPr>
          <a:xfrm>
            <a:off y="5517232" x="5220071"/>
            <a:ext cy="938718" cx="3923928"/>
          </a:xfrm>
          <a:prstGeom prst="rect">
            <a:avLst/>
          </a:prstGeom>
          <a:noFill/>
          <a:ln>
            <a:noFill/>
          </a:ln>
        </p:spPr>
        <p:txBody>
          <a:bodyPr bIns="45700" rIns="91425" lIns="91425" tIns="45700" anchor="t" anchorCtr="0">
            <a:spAutoFit/>
          </a:bodyPr>
          <a:lstStyle/>
          <a:p>
            <a:pPr algn="l" rtl="0" lvl="0" marR="0" indent="0" marL="0">
              <a:spcBef>
                <a:spcPts val="0"/>
              </a:spcBef>
              <a:spcAft>
                <a:spcPts val="0"/>
              </a:spcAft>
              <a:buSzPct val="25000"/>
              <a:buNone/>
            </a:pPr>
            <a:r>
              <a:rPr strike="noStrike" u="none" b="0" cap="none" baseline="0" sz="1100" lang="id-ID" i="0">
                <a:solidFill>
                  <a:schemeClr val="dk1"/>
                </a:solidFill>
                <a:latin typeface="Verdana"/>
                <a:ea typeface="Verdana"/>
                <a:cs typeface="Verdana"/>
                <a:sym typeface="Verdana"/>
              </a:rPr>
              <a:t>Source: http://download.springer.com/static/pdf/830/art%253A10.1007%252Fs10980-011-9674-3.pdf?auth66=1392958068_8f06fd01d1f9b0079ebb716810a9af91&amp;ext=.pdf</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6" name="Shape 116"/>
        <p:cNvGrpSpPr/>
        <p:nvPr/>
      </p:nvGrpSpPr>
      <p:grpSpPr>
        <a:xfrm>
          <a:off y="0" x="0"/>
          <a:ext cy="0" cx="0"/>
          <a:chOff y="0" x="0"/>
          <a:chExt cy="0" cx="0"/>
        </a:xfrm>
      </p:grpSpPr>
      <p:sp>
        <p:nvSpPr>
          <p:cNvPr id="117" name="Shape 117"/>
          <p:cNvSpPr txBox="1"/>
          <p:nvPr>
            <p:ph type="title"/>
          </p:nvPr>
        </p:nvSpPr>
        <p:spPr>
          <a:xfrm>
            <a:off y="228600" x="3671248"/>
            <a:ext cy="990599" cx="5094799"/>
          </a:xfrm>
          <a:prstGeom prst="rect">
            <a:avLst/>
          </a:prstGeom>
          <a:noFill/>
          <a:ln>
            <a:noFill/>
          </a:ln>
        </p:spPr>
        <p:txBody>
          <a:bodyPr bIns="45700" rIns="91425" lIns="91425" tIns="45700" anchor="ctr" anchorCtr="0">
            <a:spAutoFit/>
          </a:bodyPr>
          <a:lstStyle/>
          <a:p>
            <a:pPr algn="l" rtl="0" lvl="0" marR="0" indent="0" marL="0">
              <a:spcBef>
                <a:spcPts val="0"/>
              </a:spcBef>
              <a:spcAft>
                <a:spcPts val="0"/>
              </a:spcAft>
              <a:buSzPct val="25000"/>
              <a:buNone/>
            </a:pPr>
            <a:r>
              <a:rPr strike="noStrike" u="none" b="1" cap="none" baseline="0" sz="2800" lang="id-ID" i="0">
                <a:solidFill>
                  <a:schemeClr val="lt1"/>
                </a:solidFill>
                <a:latin typeface="Verdana"/>
                <a:ea typeface="Verdana"/>
                <a:cs typeface="Verdana"/>
                <a:sym typeface="Verdana"/>
              </a:rPr>
              <a:t>Generic stucture: IMRaD</a:t>
            </a:r>
          </a:p>
        </p:txBody>
      </p:sp>
      <p:sp>
        <p:nvSpPr>
          <p:cNvPr id="118" name="Shape 118"/>
          <p:cNvSpPr txBox="1"/>
          <p:nvPr>
            <p:ph idx="10" type="dt"/>
          </p:nvPr>
        </p:nvSpPr>
        <p:spPr>
          <a:xfrm>
            <a:off y="6451885" x="810595"/>
            <a:ext cy="365125" cx="1643062"/>
          </a:xfrm>
          <a:prstGeom prst="rect">
            <a:avLst/>
          </a:prstGeom>
          <a:noFill/>
          <a:ln>
            <a:noFill/>
          </a:ln>
        </p:spPr>
        <p:txBody>
          <a:bodyPr bIns="45700" rIns="91425" lIns="0" tIns="45700" anchor="ctr" anchorCtr="0">
            <a:spAutoFit/>
          </a:bodyPr>
          <a:lstStyle/>
          <a:p>
            <a:pPr algn="l" rtl="0" lvl="0" marR="0" indent="0" marL="0">
              <a:spcBef>
                <a:spcPts val="0"/>
              </a:spcBef>
              <a:spcAft>
                <a:spcPts val="0"/>
              </a:spcAft>
              <a:buSzPct val="25000"/>
              <a:buNone/>
            </a:pPr>
            <a:r>
              <a:rPr strike="noStrike" u="none" b="0" cap="none" baseline="0" sz="1050" lang="id-ID" i="0">
                <a:solidFill>
                  <a:schemeClr val="lt1"/>
                </a:solidFill>
                <a:latin typeface="Verdana"/>
                <a:ea typeface="Verdana"/>
                <a:cs typeface="Verdana"/>
                <a:sym typeface="Verdana"/>
              </a:rPr>
              <a:t>26/08/2014</a:t>
            </a:r>
          </a:p>
        </p:txBody>
      </p:sp>
      <p:sp>
        <p:nvSpPr>
          <p:cNvPr id="119" name="Shape 119"/>
          <p:cNvSpPr txBox="1"/>
          <p:nvPr>
            <p:ph idx="12" type="sldNum"/>
          </p:nvPr>
        </p:nvSpPr>
        <p:spPr>
          <a:xfrm>
            <a:off y="6451885" x="389908"/>
            <a:ext cy="365125" cx="358775"/>
          </a:xfrm>
          <a:prstGeom prst="rect">
            <a:avLst/>
          </a:prstGeom>
          <a:noFill/>
          <a:ln>
            <a:noFill/>
          </a:ln>
        </p:spPr>
        <p:txBody>
          <a:bodyPr bIns="45700" rIns="91425" lIns="0" tIns="45700" anchor="ctr" anchorCtr="0">
            <a:spAutoFit/>
          </a:bodyPr>
          <a:lstStyle/>
          <a:p>
            <a:pPr algn="l" rtl="0" lvl="0" marR="0" indent="0" marL="0">
              <a:spcBef>
                <a:spcPts val="0"/>
              </a:spcBef>
              <a:spcAft>
                <a:spcPts val="0"/>
              </a:spcAft>
              <a:buSzPct val="25000"/>
              <a:buNone/>
            </a:pPr>
            <a:r>
              <a:rPr lang="id-ID"/>
              <a:t> </a:t>
            </a:r>
          </a:p>
        </p:txBody>
      </p:sp>
      <p:pic>
        <p:nvPicPr>
          <p:cNvPr id="120" name="Shape 120"/>
          <p:cNvPicPr preferRelativeResize="0"/>
          <p:nvPr/>
        </p:nvPicPr>
        <p:blipFill rotWithShape="1">
          <a:blip r:embed="rId3">
            <a:alphaModFix/>
          </a:blip>
          <a:srcRect t="0" b="0" r="0" l="0"/>
          <a:stretch/>
        </p:blipFill>
        <p:spPr>
          <a:xfrm>
            <a:off y="1700808" x="755575"/>
            <a:ext cy="4104456" cx="4896543"/>
          </a:xfrm>
          <a:prstGeom prst="rect">
            <a:avLst/>
          </a:prstGeom>
          <a:noFill/>
          <a:ln>
            <a:noFill/>
          </a:ln>
        </p:spPr>
      </p:pic>
      <p:sp>
        <p:nvSpPr>
          <p:cNvPr id="121" name="Shape 121"/>
          <p:cNvSpPr txBox="1"/>
          <p:nvPr/>
        </p:nvSpPr>
        <p:spPr>
          <a:xfrm>
            <a:off y="2060848" x="5508103"/>
            <a:ext cy="2308323" cx="3240359"/>
          </a:xfrm>
          <a:prstGeom prst="rect">
            <a:avLst/>
          </a:prstGeom>
          <a:noFill/>
          <a:ln>
            <a:noFill/>
          </a:ln>
        </p:spPr>
        <p:txBody>
          <a:bodyPr bIns="45700" rIns="91425" lIns="91425" tIns="45700" anchor="t" anchorCtr="0">
            <a:spAutoFit/>
          </a:bodyPr>
          <a:lstStyle/>
          <a:p>
            <a:pPr algn="l" rtl="0" lvl="0" marR="0" indent="0" marL="0">
              <a:spcBef>
                <a:spcPts val="0"/>
              </a:spcBef>
              <a:spcAft>
                <a:spcPts val="0"/>
              </a:spcAft>
              <a:buSzPct val="25000"/>
              <a:buNone/>
            </a:pPr>
            <a:r>
              <a:rPr strike="noStrike" u="none" b="0" cap="none" baseline="0" sz="1800" lang="id-ID" i="0">
                <a:solidFill>
                  <a:schemeClr val="dk1"/>
                </a:solidFill>
                <a:latin typeface="Verdana"/>
                <a:ea typeface="Verdana"/>
                <a:cs typeface="Verdana"/>
                <a:sym typeface="Verdana"/>
              </a:rPr>
              <a:t>Taken: </a:t>
            </a:r>
            <a:r>
              <a:rPr strike="noStrike" u="sng" b="0" cap="none" baseline="0" sz="1800" lang="id-ID" i="0">
                <a:solidFill>
                  <a:schemeClr val="hlink"/>
                </a:solidFill>
                <a:latin typeface="Verdana"/>
                <a:ea typeface="Verdana"/>
                <a:cs typeface="Verdana"/>
                <a:sym typeface="Verdana"/>
                <a:hlinkClick r:id="rId4"/>
              </a:rPr>
              <a:t>http://www.study-habits.com/imrad-format-explanation</a:t>
            </a:r>
          </a:p>
          <a:p>
            <a:pPr algn="l" rtl="0" lvl="0" marR="0" indent="0" marL="0">
              <a:spcBef>
                <a:spcPts val="0"/>
              </a:spcBef>
              <a:spcAft>
                <a:spcPts val="0"/>
              </a:spcAft>
              <a:buNone/>
            </a:pPr>
            <a:r>
              <a:t/>
            </a:r>
            <a:endParaRPr strike="noStrike" u="none" b="0" cap="none" baseline="0" sz="1800" i="0">
              <a:solidFill>
                <a:schemeClr val="dk1"/>
              </a:solidFill>
              <a:latin typeface="Verdana"/>
              <a:ea typeface="Verdana"/>
              <a:cs typeface="Verdana"/>
              <a:sym typeface="Verdana"/>
            </a:endParaRPr>
          </a:p>
          <a:p>
            <a:pPr algn="l" rtl="0" lvl="0" marR="0" indent="0" marL="0">
              <a:spcBef>
                <a:spcPts val="0"/>
              </a:spcBef>
              <a:spcAft>
                <a:spcPts val="0"/>
              </a:spcAft>
              <a:buSzPct val="25000"/>
              <a:buNone/>
            </a:pPr>
            <a:r>
              <a:rPr strike="noStrike" u="none" b="0" cap="none" baseline="0" sz="1800" lang="id-ID" i="0">
                <a:solidFill>
                  <a:schemeClr val="dk1"/>
                </a:solidFill>
                <a:latin typeface="Verdana"/>
                <a:ea typeface="Verdana"/>
                <a:cs typeface="Verdana"/>
                <a:sym typeface="Verdana"/>
              </a:rPr>
              <a:t>Source:  </a:t>
            </a:r>
            <a:r>
              <a:rPr strike="noStrike" u="none" b="0" cap="none" baseline="0" sz="1800" lang="id-ID" i="1">
                <a:solidFill>
                  <a:schemeClr val="dk1"/>
                </a:solidFill>
                <a:latin typeface="Verdana"/>
                <a:ea typeface="Verdana"/>
                <a:cs typeface="Verdana"/>
                <a:sym typeface="Verdana"/>
              </a:rPr>
              <a:t>Swales, J and C. Feak (2000) English in Today’s Research World: a Writing Guide, Michigan: Ann Arbor</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5" name="Shape 125"/>
        <p:cNvGrpSpPr/>
        <p:nvPr/>
      </p:nvGrpSpPr>
      <p:grpSpPr>
        <a:xfrm>
          <a:off y="0" x="0"/>
          <a:ext cy="0" cx="0"/>
          <a:chOff y="0" x="0"/>
          <a:chExt cy="0" cx="0"/>
        </a:xfrm>
      </p:grpSpPr>
      <p:sp>
        <p:nvSpPr>
          <p:cNvPr id="126" name="Shape 126"/>
          <p:cNvSpPr txBox="1"/>
          <p:nvPr>
            <p:ph type="title"/>
          </p:nvPr>
        </p:nvSpPr>
        <p:spPr>
          <a:xfrm>
            <a:off y="228600" x="3657600"/>
            <a:ext cy="990599" cx="5108448"/>
          </a:xfrm>
          <a:prstGeom prst="rect">
            <a:avLst/>
          </a:prstGeom>
          <a:noFill/>
          <a:ln>
            <a:noFill/>
          </a:ln>
        </p:spPr>
        <p:txBody>
          <a:bodyPr bIns="45700" rIns="91425" lIns="91425" tIns="45700" anchor="ctr" anchorCtr="0">
            <a:spAutoFit/>
          </a:bodyPr>
          <a:lstStyle/>
          <a:p>
            <a:pPr algn="l" rtl="0" lvl="0" marR="0" indent="0" marL="0">
              <a:spcBef>
                <a:spcPts val="0"/>
              </a:spcBef>
              <a:spcAft>
                <a:spcPts val="0"/>
              </a:spcAft>
              <a:buSzPct val="25000"/>
              <a:buNone/>
            </a:pPr>
            <a:r>
              <a:rPr strike="noStrike" u="none" b="1" cap="none" baseline="0" sz="2800" lang="id-ID" i="0">
                <a:solidFill>
                  <a:schemeClr val="lt1"/>
                </a:solidFill>
                <a:latin typeface="Verdana"/>
                <a:ea typeface="Verdana"/>
                <a:cs typeface="Verdana"/>
                <a:sym typeface="Verdana"/>
              </a:rPr>
              <a:t>Introduction must...</a:t>
            </a:r>
          </a:p>
        </p:txBody>
      </p:sp>
      <p:sp>
        <p:nvSpPr>
          <p:cNvPr id="127" name="Shape 127"/>
          <p:cNvSpPr txBox="1"/>
          <p:nvPr>
            <p:ph idx="1" type="body"/>
          </p:nvPr>
        </p:nvSpPr>
        <p:spPr>
          <a:xfrm>
            <a:off y="1600200" x="612647"/>
            <a:ext cy="4495800" cx="8153399"/>
          </a:xfrm>
          <a:prstGeom prst="rect">
            <a:avLst/>
          </a:prstGeom>
          <a:noFill/>
          <a:ln>
            <a:noFill/>
          </a:ln>
        </p:spPr>
        <p:txBody>
          <a:bodyPr bIns="45700" rIns="91425" lIns="91425" tIns="45700" anchor="t" anchorCtr="0">
            <a:spAutoFit/>
          </a:bodyPr>
          <a:lstStyle/>
          <a:p>
            <a:pPr algn="l" rtl="0" lvl="0" marR="0" indent="-346075" marL="346075">
              <a:spcBef>
                <a:spcPts val="0"/>
              </a:spcBef>
              <a:spcAft>
                <a:spcPts val="0"/>
              </a:spcAft>
              <a:buClr>
                <a:schemeClr val="dk1"/>
              </a:buClr>
              <a:buSzPct val="135000"/>
              <a:buFont typeface="Verdana"/>
              <a:buChar char="•"/>
            </a:pPr>
            <a:r>
              <a:rPr strike="noStrike" u="none" b="0" cap="none" baseline="0" sz="2400" lang="id-ID" i="0">
                <a:solidFill>
                  <a:schemeClr val="dk1"/>
                </a:solidFill>
                <a:latin typeface="Verdana"/>
                <a:ea typeface="Verdana"/>
                <a:cs typeface="Verdana"/>
                <a:sym typeface="Verdana"/>
              </a:rPr>
              <a:t>begin with a very general statement about the subject, then gradually narrows down to the specific thesis statement</a:t>
            </a:r>
          </a:p>
          <a:p>
            <a:pPr algn="l" rtl="0" lvl="0" marR="0" indent="-346075" marL="346075">
              <a:spcBef>
                <a:spcPts val="1800"/>
              </a:spcBef>
              <a:spcAft>
                <a:spcPts val="0"/>
              </a:spcAft>
              <a:buClr>
                <a:schemeClr val="dk1"/>
              </a:buClr>
              <a:buSzPct val="135000"/>
              <a:buFont typeface="Verdana"/>
              <a:buChar char="•"/>
            </a:pPr>
            <a:r>
              <a:rPr strike="noStrike" u="none" b="0" cap="none" baseline="0" sz="2400" lang="id-ID" i="0">
                <a:solidFill>
                  <a:schemeClr val="dk1"/>
                </a:solidFill>
                <a:latin typeface="Verdana"/>
                <a:ea typeface="Verdana"/>
                <a:cs typeface="Verdana"/>
                <a:sym typeface="Verdana"/>
              </a:rPr>
              <a:t>provide background knowledge for your reader so that they can appreciate your work</a:t>
            </a:r>
          </a:p>
          <a:p>
            <a:pPr algn="l" rtl="0" lvl="1" marR="0" indent="-187325" marL="593725">
              <a:spcBef>
                <a:spcPts val="800"/>
              </a:spcBef>
              <a:spcAft>
                <a:spcPts val="0"/>
              </a:spcAft>
              <a:buClr>
                <a:srgbClr val="595959"/>
              </a:buClr>
              <a:buSzPct val="100000"/>
              <a:buFont typeface="Verdana"/>
              <a:buChar char="–"/>
            </a:pPr>
            <a:r>
              <a:rPr strike="noStrike" u="none" b="0" cap="none" baseline="0" sz="2000" lang="id-ID" i="0">
                <a:solidFill>
                  <a:schemeClr val="dk1"/>
                </a:solidFill>
                <a:latin typeface="Verdana"/>
                <a:ea typeface="Verdana"/>
                <a:cs typeface="Verdana"/>
                <a:sym typeface="Verdana"/>
              </a:rPr>
              <a:t>What is important for the reader (from the sea of literature) ➔ be concise and clear please ☺</a:t>
            </a:r>
          </a:p>
          <a:p>
            <a:pPr algn="l" rtl="0" lvl="0" marR="0" indent="-346075" marL="346075">
              <a:spcBef>
                <a:spcPts val="1800"/>
              </a:spcBef>
              <a:spcAft>
                <a:spcPts val="0"/>
              </a:spcAft>
              <a:buClr>
                <a:schemeClr val="dk1"/>
              </a:buClr>
              <a:buSzPct val="135000"/>
              <a:buFont typeface="Verdana"/>
              <a:buChar char="•"/>
            </a:pPr>
            <a:r>
              <a:rPr strike="noStrike" u="none" b="0" cap="none" baseline="0" sz="2400" lang="id-ID" i="0">
                <a:solidFill>
                  <a:schemeClr val="dk1"/>
                </a:solidFill>
                <a:latin typeface="Verdana"/>
                <a:ea typeface="Verdana"/>
                <a:cs typeface="Verdana"/>
                <a:sym typeface="Verdana"/>
              </a:rPr>
              <a:t>Act as a clear road map for understanding your work/paper/thesis/TA</a:t>
            </a:r>
          </a:p>
        </p:txBody>
      </p:sp>
      <p:sp>
        <p:nvSpPr>
          <p:cNvPr id="128" name="Shape 128"/>
          <p:cNvSpPr txBox="1"/>
          <p:nvPr>
            <p:ph idx="10" type="dt"/>
          </p:nvPr>
        </p:nvSpPr>
        <p:spPr>
          <a:xfrm>
            <a:off y="6451885" x="810595"/>
            <a:ext cy="365125" cx="1643062"/>
          </a:xfrm>
          <a:prstGeom prst="rect">
            <a:avLst/>
          </a:prstGeom>
          <a:noFill/>
          <a:ln>
            <a:noFill/>
          </a:ln>
        </p:spPr>
        <p:txBody>
          <a:bodyPr bIns="45700" rIns="91425" lIns="0" tIns="45700" anchor="ctr" anchorCtr="0">
            <a:spAutoFit/>
          </a:bodyPr>
          <a:lstStyle/>
          <a:p>
            <a:pPr algn="l" rtl="0" lvl="0" marR="0" indent="0" marL="0">
              <a:spcBef>
                <a:spcPts val="0"/>
              </a:spcBef>
              <a:spcAft>
                <a:spcPts val="0"/>
              </a:spcAft>
              <a:buSzPct val="25000"/>
              <a:buNone/>
            </a:pPr>
            <a:r>
              <a:rPr strike="noStrike" u="none" b="0" cap="none" baseline="0" sz="1050" lang="id-ID" i="0">
                <a:solidFill>
                  <a:schemeClr val="lt1"/>
                </a:solidFill>
                <a:latin typeface="Verdana"/>
                <a:ea typeface="Verdana"/>
                <a:cs typeface="Verdana"/>
                <a:sym typeface="Verdana"/>
              </a:rPr>
              <a:t>26/08/2014</a:t>
            </a:r>
          </a:p>
        </p:txBody>
      </p:sp>
      <p:sp>
        <p:nvSpPr>
          <p:cNvPr id="129" name="Shape 129"/>
          <p:cNvSpPr txBox="1"/>
          <p:nvPr>
            <p:ph idx="12" type="sldNum"/>
          </p:nvPr>
        </p:nvSpPr>
        <p:spPr>
          <a:xfrm>
            <a:off y="6451885" x="389908"/>
            <a:ext cy="365125" cx="358775"/>
          </a:xfrm>
          <a:prstGeom prst="rect">
            <a:avLst/>
          </a:prstGeom>
          <a:noFill/>
          <a:ln>
            <a:noFill/>
          </a:ln>
        </p:spPr>
        <p:txBody>
          <a:bodyPr bIns="45700" rIns="91425" lIns="0" tIns="45700" anchor="ctr" anchorCtr="0">
            <a:spAutoFit/>
          </a:bodyPr>
          <a:lstStyle/>
          <a:p>
            <a:pPr algn="l" rtl="0" lvl="0" marR="0" indent="0" marL="0">
              <a:spcBef>
                <a:spcPts val="0"/>
              </a:spcBef>
              <a:spcAft>
                <a:spcPts val="0"/>
              </a:spcAft>
              <a:buSzPct val="25000"/>
              <a:buNone/>
            </a:pPr>
            <a:r>
              <a:rPr lang="id-ID"/>
              <a:t> </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3" name="Shape 133"/>
        <p:cNvGrpSpPr/>
        <p:nvPr/>
      </p:nvGrpSpPr>
      <p:grpSpPr>
        <a:xfrm>
          <a:off y="0" x="0"/>
          <a:ext cy="0" cx="0"/>
          <a:chOff y="0" x="0"/>
          <a:chExt cy="0" cx="0"/>
        </a:xfrm>
      </p:grpSpPr>
      <p:sp>
        <p:nvSpPr>
          <p:cNvPr id="134" name="Shape 134"/>
          <p:cNvSpPr txBox="1"/>
          <p:nvPr>
            <p:ph type="title"/>
          </p:nvPr>
        </p:nvSpPr>
        <p:spPr>
          <a:xfrm>
            <a:off y="228600" x="3657600"/>
            <a:ext cy="990599" cx="5108448"/>
          </a:xfrm>
          <a:prstGeom prst="rect">
            <a:avLst/>
          </a:prstGeom>
          <a:noFill/>
          <a:ln>
            <a:noFill/>
          </a:ln>
        </p:spPr>
        <p:txBody>
          <a:bodyPr bIns="45700" rIns="91425" lIns="91425" tIns="45700" anchor="ctr" anchorCtr="0">
            <a:spAutoFit/>
          </a:bodyPr>
          <a:lstStyle/>
          <a:p>
            <a:pPr algn="l" rtl="0" lvl="0" marR="0" indent="0" marL="0">
              <a:spcBef>
                <a:spcPts val="0"/>
              </a:spcBef>
              <a:spcAft>
                <a:spcPts val="0"/>
              </a:spcAft>
              <a:buSzPct val="25000"/>
              <a:buNone/>
            </a:pPr>
            <a:r>
              <a:rPr strike="noStrike" u="none" b="1" cap="none" baseline="0" sz="2500" lang="id-ID" i="0">
                <a:solidFill>
                  <a:schemeClr val="lt1"/>
                </a:solidFill>
                <a:latin typeface="Verdana"/>
                <a:ea typeface="Verdana"/>
                <a:cs typeface="Verdana"/>
                <a:sym typeface="Verdana"/>
              </a:rPr>
              <a:t>Introduction ala Trzeciak and Mackay (1994)</a:t>
            </a:r>
          </a:p>
        </p:txBody>
      </p:sp>
      <p:sp>
        <p:nvSpPr>
          <p:cNvPr id="135" name="Shape 135"/>
          <p:cNvSpPr txBox="1"/>
          <p:nvPr>
            <p:ph idx="1" type="body"/>
          </p:nvPr>
        </p:nvSpPr>
        <p:spPr>
          <a:xfrm>
            <a:off y="1600200" x="612647"/>
            <a:ext cy="4495800" cx="8153399"/>
          </a:xfrm>
          <a:prstGeom prst="rect">
            <a:avLst/>
          </a:prstGeom>
          <a:noFill/>
          <a:ln>
            <a:noFill/>
          </a:ln>
        </p:spPr>
        <p:txBody>
          <a:bodyPr bIns="45700" rIns="91425" lIns="91425" tIns="45700" anchor="t" anchorCtr="0">
            <a:spAutoFit/>
          </a:bodyPr>
          <a:lstStyle/>
          <a:p>
            <a:pPr algn="l" rtl="0" lvl="0" marR="0" indent="-346075" marL="346075">
              <a:spcBef>
                <a:spcPts val="0"/>
              </a:spcBef>
              <a:spcAft>
                <a:spcPts val="0"/>
              </a:spcAft>
              <a:buClr>
                <a:schemeClr val="dk1"/>
              </a:buClr>
              <a:buSzPct val="135000"/>
              <a:buFont typeface="Verdana"/>
              <a:buChar char="•"/>
            </a:pPr>
            <a:r>
              <a:rPr strike="noStrike" u="none" b="0" cap="none" baseline="0" sz="2400" lang="id-ID" i="0">
                <a:solidFill>
                  <a:schemeClr val="dk1"/>
                </a:solidFill>
                <a:latin typeface="Verdana"/>
                <a:ea typeface="Verdana"/>
                <a:cs typeface="Verdana"/>
                <a:sym typeface="Verdana"/>
              </a:rPr>
              <a:t>a statement of the importance of the subject</a:t>
            </a:r>
          </a:p>
          <a:p>
            <a:pPr algn="l" rtl="0" lvl="0" marR="0" indent="-346075" marL="346075">
              <a:spcBef>
                <a:spcPts val="1800"/>
              </a:spcBef>
              <a:spcAft>
                <a:spcPts val="0"/>
              </a:spcAft>
              <a:buClr>
                <a:schemeClr val="dk1"/>
              </a:buClr>
              <a:buSzPct val="135000"/>
              <a:buFont typeface="Verdana"/>
              <a:buChar char="•"/>
            </a:pPr>
            <a:r>
              <a:rPr strike="noStrike" u="none" b="0" cap="none" baseline="0" sz="2400" lang="id-ID" i="0">
                <a:solidFill>
                  <a:schemeClr val="dk1"/>
                </a:solidFill>
                <a:latin typeface="Verdana"/>
                <a:ea typeface="Verdana"/>
                <a:cs typeface="Verdana"/>
                <a:sym typeface="Verdana"/>
              </a:rPr>
              <a:t>mention of previous work on the subject</a:t>
            </a:r>
          </a:p>
          <a:p>
            <a:pPr algn="l" rtl="0" lvl="0" marR="0" indent="-346075" marL="346075">
              <a:spcBef>
                <a:spcPts val="1800"/>
              </a:spcBef>
              <a:spcAft>
                <a:spcPts val="0"/>
              </a:spcAft>
              <a:buClr>
                <a:schemeClr val="dk1"/>
              </a:buClr>
              <a:buSzPct val="135000"/>
              <a:buFont typeface="Verdana"/>
              <a:buChar char="•"/>
            </a:pPr>
            <a:r>
              <a:rPr strike="noStrike" u="none" b="0" cap="none" baseline="0" sz="2400" lang="id-ID" i="0">
                <a:solidFill>
                  <a:schemeClr val="dk1"/>
                </a:solidFill>
                <a:latin typeface="Verdana"/>
                <a:ea typeface="Verdana"/>
                <a:cs typeface="Verdana"/>
                <a:sym typeface="Verdana"/>
              </a:rPr>
              <a:t>a justification for dealing with the subject</a:t>
            </a:r>
          </a:p>
          <a:p>
            <a:pPr algn="l" rtl="0" lvl="0" marR="0" indent="-346075" marL="346075">
              <a:spcBef>
                <a:spcPts val="1800"/>
              </a:spcBef>
              <a:spcAft>
                <a:spcPts val="0"/>
              </a:spcAft>
              <a:buClr>
                <a:schemeClr val="dk1"/>
              </a:buClr>
              <a:buSzPct val="135000"/>
              <a:buFont typeface="Verdana"/>
              <a:buChar char="•"/>
            </a:pPr>
            <a:r>
              <a:rPr strike="noStrike" u="none" b="0" cap="none" baseline="0" sz="2400" lang="id-ID" i="0">
                <a:solidFill>
                  <a:schemeClr val="dk1"/>
                </a:solidFill>
                <a:latin typeface="Verdana"/>
                <a:ea typeface="Verdana"/>
                <a:cs typeface="Verdana"/>
                <a:sym typeface="Verdana"/>
              </a:rPr>
              <a:t>a statement of your objectives</a:t>
            </a:r>
          </a:p>
          <a:p>
            <a:pPr algn="l" rtl="0" lvl="0" marR="0" indent="-346075" marL="346075">
              <a:spcBef>
                <a:spcPts val="1800"/>
              </a:spcBef>
              <a:spcAft>
                <a:spcPts val="0"/>
              </a:spcAft>
              <a:buClr>
                <a:schemeClr val="dk1"/>
              </a:buClr>
              <a:buSzPct val="135000"/>
              <a:buFont typeface="Verdana"/>
              <a:buChar char="•"/>
            </a:pPr>
            <a:r>
              <a:rPr strike="noStrike" u="none" b="0" cap="none" baseline="0" sz="2400" lang="id-ID" i="0">
                <a:solidFill>
                  <a:schemeClr val="dk1"/>
                </a:solidFill>
                <a:latin typeface="Verdana"/>
                <a:ea typeface="Verdana"/>
                <a:cs typeface="Verdana"/>
                <a:sym typeface="Verdana"/>
              </a:rPr>
              <a:t>a statement of the limitations of the work</a:t>
            </a:r>
          </a:p>
          <a:p>
            <a:pPr algn="l" rtl="0" lvl="0" marR="0" indent="-346075" marL="346075">
              <a:spcBef>
                <a:spcPts val="1800"/>
              </a:spcBef>
              <a:spcAft>
                <a:spcPts val="0"/>
              </a:spcAft>
              <a:buClr>
                <a:schemeClr val="dk1"/>
              </a:buClr>
              <a:buSzPct val="135000"/>
              <a:buFont typeface="Verdana"/>
              <a:buChar char="•"/>
            </a:pPr>
            <a:r>
              <a:rPr strike="noStrike" u="none" b="0" cap="none" baseline="0" sz="2400" lang="id-ID" i="0">
                <a:solidFill>
                  <a:schemeClr val="dk1"/>
                </a:solidFill>
                <a:latin typeface="Verdana"/>
                <a:ea typeface="Verdana"/>
                <a:cs typeface="Verdana"/>
                <a:sym typeface="Verdana"/>
              </a:rPr>
              <a:t>a mention of some of the differing viewpoints on the subject</a:t>
            </a:r>
          </a:p>
          <a:p>
            <a:pPr algn="l" rtl="0" lvl="0" marR="0" indent="-346075" marL="346075">
              <a:spcBef>
                <a:spcPts val="1800"/>
              </a:spcBef>
              <a:spcAft>
                <a:spcPts val="0"/>
              </a:spcAft>
              <a:buClr>
                <a:schemeClr val="dk1"/>
              </a:buClr>
              <a:buSzPct val="135000"/>
              <a:buFont typeface="Verdana"/>
              <a:buChar char="•"/>
            </a:pPr>
            <a:r>
              <a:rPr strike="noStrike" u="none" b="0" cap="none" baseline="0" sz="2400" lang="id-ID" i="0">
                <a:solidFill>
                  <a:schemeClr val="dk1"/>
                </a:solidFill>
                <a:latin typeface="Verdana"/>
                <a:ea typeface="Verdana"/>
                <a:cs typeface="Verdana"/>
                <a:sym typeface="Verdana"/>
              </a:rPr>
              <a:t>a definition of the topic being discussed</a:t>
            </a:r>
          </a:p>
        </p:txBody>
      </p:sp>
      <p:sp>
        <p:nvSpPr>
          <p:cNvPr id="136" name="Shape 136"/>
          <p:cNvSpPr txBox="1"/>
          <p:nvPr>
            <p:ph idx="10" type="dt"/>
          </p:nvPr>
        </p:nvSpPr>
        <p:spPr>
          <a:xfrm>
            <a:off y="6451885" x="810595"/>
            <a:ext cy="365125" cx="1643062"/>
          </a:xfrm>
          <a:prstGeom prst="rect">
            <a:avLst/>
          </a:prstGeom>
          <a:noFill/>
          <a:ln>
            <a:noFill/>
          </a:ln>
        </p:spPr>
        <p:txBody>
          <a:bodyPr bIns="45700" rIns="91425" lIns="0" tIns="45700" anchor="ctr" anchorCtr="0">
            <a:spAutoFit/>
          </a:bodyPr>
          <a:lstStyle/>
          <a:p>
            <a:pPr algn="l" rtl="0" lvl="0" marR="0" indent="0" marL="0">
              <a:spcBef>
                <a:spcPts val="0"/>
              </a:spcBef>
              <a:spcAft>
                <a:spcPts val="0"/>
              </a:spcAft>
              <a:buSzPct val="25000"/>
              <a:buNone/>
            </a:pPr>
            <a:r>
              <a:rPr strike="noStrike" u="none" b="0" cap="none" baseline="0" sz="1050" lang="id-ID" i="0">
                <a:solidFill>
                  <a:schemeClr val="lt1"/>
                </a:solidFill>
                <a:latin typeface="Verdana"/>
                <a:ea typeface="Verdana"/>
                <a:cs typeface="Verdana"/>
                <a:sym typeface="Verdana"/>
              </a:rPr>
              <a:t>26/08/2014</a:t>
            </a:r>
          </a:p>
        </p:txBody>
      </p:sp>
      <p:sp>
        <p:nvSpPr>
          <p:cNvPr id="137" name="Shape 137"/>
          <p:cNvSpPr txBox="1"/>
          <p:nvPr>
            <p:ph idx="12" type="sldNum"/>
          </p:nvPr>
        </p:nvSpPr>
        <p:spPr>
          <a:xfrm>
            <a:off y="6451885" x="389908"/>
            <a:ext cy="365125" cx="358775"/>
          </a:xfrm>
          <a:prstGeom prst="rect">
            <a:avLst/>
          </a:prstGeom>
          <a:noFill/>
          <a:ln>
            <a:noFill/>
          </a:ln>
        </p:spPr>
        <p:txBody>
          <a:bodyPr bIns="45700" rIns="91425" lIns="0" tIns="45700" anchor="ctr" anchorCtr="0">
            <a:spAutoFit/>
          </a:bodyPr>
          <a:lstStyle/>
          <a:p>
            <a:pPr algn="l" rtl="0" lvl="0" marR="0" indent="0" marL="0">
              <a:spcBef>
                <a:spcPts val="0"/>
              </a:spcBef>
              <a:spcAft>
                <a:spcPts val="0"/>
              </a:spcAft>
              <a:buSzPct val="25000"/>
              <a:buNone/>
            </a:pPr>
            <a:r>
              <a:rPr lang="id-ID"/>
              <a:t> </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1" name="Shape 141"/>
        <p:cNvGrpSpPr/>
        <p:nvPr/>
      </p:nvGrpSpPr>
      <p:grpSpPr>
        <a:xfrm>
          <a:off y="0" x="0"/>
          <a:ext cy="0" cx="0"/>
          <a:chOff y="0" x="0"/>
          <a:chExt cy="0" cx="0"/>
        </a:xfrm>
      </p:grpSpPr>
      <p:sp>
        <p:nvSpPr>
          <p:cNvPr id="142" name="Shape 142"/>
          <p:cNvSpPr txBox="1"/>
          <p:nvPr>
            <p:ph type="title"/>
          </p:nvPr>
        </p:nvSpPr>
        <p:spPr>
          <a:xfrm>
            <a:off y="228600" x="3671248"/>
            <a:ext cy="990599" cx="5094799"/>
          </a:xfrm>
          <a:prstGeom prst="rect">
            <a:avLst/>
          </a:prstGeom>
          <a:noFill/>
          <a:ln>
            <a:noFill/>
          </a:ln>
        </p:spPr>
        <p:txBody>
          <a:bodyPr bIns="45700" rIns="91425" lIns="91425" tIns="45700" anchor="ctr" anchorCtr="0">
            <a:spAutoFit/>
          </a:bodyPr>
          <a:lstStyle/>
          <a:p>
            <a:pPr algn="l" rtl="0" lvl="0" marR="0" indent="0" marL="0">
              <a:spcBef>
                <a:spcPts val="0"/>
              </a:spcBef>
              <a:spcAft>
                <a:spcPts val="0"/>
              </a:spcAft>
              <a:buSzPct val="25000"/>
              <a:buNone/>
            </a:pPr>
            <a:r>
              <a:rPr strike="noStrike" u="none" b="1" cap="none" baseline="0" sz="2800" lang="id-ID" i="0">
                <a:solidFill>
                  <a:schemeClr val="lt1"/>
                </a:solidFill>
                <a:latin typeface="Verdana"/>
                <a:ea typeface="Verdana"/>
                <a:cs typeface="Verdana"/>
                <a:sym typeface="Verdana"/>
              </a:rPr>
              <a:t>Introduction ala Swales and Feak (2004)</a:t>
            </a:r>
          </a:p>
        </p:txBody>
      </p:sp>
      <p:sp>
        <p:nvSpPr>
          <p:cNvPr id="143" name="Shape 143"/>
          <p:cNvSpPr txBox="1"/>
          <p:nvPr>
            <p:ph idx="1" type="body"/>
          </p:nvPr>
        </p:nvSpPr>
        <p:spPr>
          <a:xfrm>
            <a:off y="1600200" x="0"/>
            <a:ext cy="4851685" cx="9144000"/>
          </a:xfrm>
          <a:prstGeom prst="rect">
            <a:avLst/>
          </a:prstGeom>
          <a:noFill/>
          <a:ln>
            <a:noFill/>
          </a:ln>
        </p:spPr>
        <p:txBody>
          <a:bodyPr bIns="45700" rIns="91425" lIns="91425" tIns="45700" anchor="t" anchorCtr="0">
            <a:spAutoFit/>
          </a:bodyPr>
          <a:lstStyle/>
          <a:p>
            <a:pPr algn="l" rtl="0" lvl="0" marR="0" indent="-346075" marL="346075">
              <a:lnSpc>
                <a:spcPct val="80000"/>
              </a:lnSpc>
              <a:spcBef>
                <a:spcPts val="0"/>
              </a:spcBef>
              <a:spcAft>
                <a:spcPts val="0"/>
              </a:spcAft>
              <a:buClr>
                <a:schemeClr val="dk1"/>
              </a:buClr>
              <a:buSzPct val="25000"/>
              <a:buFont typeface="Verdana"/>
              <a:buNone/>
            </a:pPr>
            <a:r>
              <a:rPr strike="noStrike" u="none" b="0" cap="none" baseline="0" sz="1850" lang="id-ID" i="0">
                <a:solidFill>
                  <a:schemeClr val="dk1"/>
                </a:solidFill>
                <a:latin typeface="Verdana"/>
                <a:ea typeface="Verdana"/>
                <a:cs typeface="Verdana"/>
                <a:sym typeface="Verdana"/>
              </a:rPr>
              <a:t>Move 1: Establishing a research territory</a:t>
            </a:r>
          </a:p>
          <a:p>
            <a:pPr algn="l" rtl="0" lvl="1" marR="0" indent="-187325" marL="593725">
              <a:lnSpc>
                <a:spcPct val="80000"/>
              </a:lnSpc>
              <a:spcBef>
                <a:spcPts val="800"/>
              </a:spcBef>
              <a:spcAft>
                <a:spcPts val="0"/>
              </a:spcAft>
              <a:buClr>
                <a:srgbClr val="595959"/>
              </a:buClr>
              <a:buSzPct val="100000"/>
              <a:buFont typeface="Verdana"/>
              <a:buChar char="–"/>
            </a:pPr>
            <a:r>
              <a:rPr strike="noStrike" u="none" b="0" cap="none" baseline="0" sz="1700" lang="id-ID" i="0">
                <a:solidFill>
                  <a:schemeClr val="dk1"/>
                </a:solidFill>
                <a:latin typeface="Verdana"/>
                <a:ea typeface="Verdana"/>
                <a:cs typeface="Verdana"/>
                <a:sym typeface="Verdana"/>
              </a:rPr>
              <a:t>by showing that the general research area is important, central, interesting, problematic, etc. (optional)</a:t>
            </a:r>
          </a:p>
          <a:p>
            <a:pPr algn="l" rtl="0" lvl="1" marR="0" indent="-187325" marL="593725">
              <a:lnSpc>
                <a:spcPct val="80000"/>
              </a:lnSpc>
              <a:spcBef>
                <a:spcPts val="800"/>
              </a:spcBef>
              <a:spcAft>
                <a:spcPts val="0"/>
              </a:spcAft>
              <a:buClr>
                <a:srgbClr val="595959"/>
              </a:buClr>
              <a:buSzPct val="100000"/>
              <a:buFont typeface="Verdana"/>
              <a:buChar char="–"/>
            </a:pPr>
            <a:r>
              <a:rPr strike="noStrike" u="none" b="0" cap="none" baseline="0" sz="1700" lang="id-ID" i="0">
                <a:solidFill>
                  <a:schemeClr val="dk1"/>
                </a:solidFill>
                <a:latin typeface="Verdana"/>
                <a:ea typeface="Verdana"/>
                <a:cs typeface="Verdana"/>
                <a:sym typeface="Verdana"/>
              </a:rPr>
              <a:t>by introducing and reviewing items of previous research in the area (obligatory)</a:t>
            </a:r>
          </a:p>
          <a:p>
            <a:pPr algn="l" rtl="0" lvl="0" marR="0" indent="-346075" marL="346075">
              <a:lnSpc>
                <a:spcPct val="80000"/>
              </a:lnSpc>
              <a:spcBef>
                <a:spcPts val="1800"/>
              </a:spcBef>
              <a:spcAft>
                <a:spcPts val="0"/>
              </a:spcAft>
              <a:buClr>
                <a:schemeClr val="dk1"/>
              </a:buClr>
              <a:buSzPct val="25000"/>
              <a:buFont typeface="Verdana"/>
              <a:buNone/>
            </a:pPr>
            <a:r>
              <a:rPr strike="noStrike" u="none" b="0" cap="none" baseline="0" sz="1850" lang="id-ID" i="0">
                <a:solidFill>
                  <a:schemeClr val="dk1"/>
                </a:solidFill>
                <a:latin typeface="Verdana"/>
                <a:ea typeface="Verdana"/>
                <a:cs typeface="Verdana"/>
                <a:sym typeface="Verdana"/>
              </a:rPr>
              <a:t>Move 2: Establishing a niche</a:t>
            </a:r>
          </a:p>
          <a:p>
            <a:pPr algn="l" rtl="0" lvl="1" marR="0" indent="-187325" marL="593725">
              <a:lnSpc>
                <a:spcPct val="80000"/>
              </a:lnSpc>
              <a:spcBef>
                <a:spcPts val="800"/>
              </a:spcBef>
              <a:spcAft>
                <a:spcPts val="0"/>
              </a:spcAft>
              <a:buClr>
                <a:srgbClr val="595959"/>
              </a:buClr>
              <a:buSzPct val="100000"/>
              <a:buFont typeface="Verdana"/>
              <a:buChar char="–"/>
            </a:pPr>
            <a:r>
              <a:rPr strike="noStrike" u="none" b="0" cap="none" baseline="0" sz="1700" lang="id-ID" i="0">
                <a:solidFill>
                  <a:schemeClr val="dk1"/>
                </a:solidFill>
                <a:latin typeface="Verdana"/>
                <a:ea typeface="Verdana"/>
                <a:cs typeface="Verdana"/>
                <a:sym typeface="Verdana"/>
              </a:rPr>
              <a:t>by indicating a gap in the previous research or by extending previous knowledge in some way (obligatory)</a:t>
            </a:r>
          </a:p>
          <a:p>
            <a:pPr algn="l" rtl="0" lvl="0" marR="0" indent="-346075" marL="346075">
              <a:lnSpc>
                <a:spcPct val="80000"/>
              </a:lnSpc>
              <a:spcBef>
                <a:spcPts val="1800"/>
              </a:spcBef>
              <a:spcAft>
                <a:spcPts val="0"/>
              </a:spcAft>
              <a:buClr>
                <a:schemeClr val="dk1"/>
              </a:buClr>
              <a:buSzPct val="25000"/>
              <a:buFont typeface="Verdana"/>
              <a:buNone/>
            </a:pPr>
            <a:r>
              <a:rPr strike="noStrike" u="none" b="0" cap="none" baseline="0" sz="1850" lang="id-ID" i="0">
                <a:solidFill>
                  <a:schemeClr val="dk1"/>
                </a:solidFill>
                <a:latin typeface="Verdana"/>
                <a:ea typeface="Verdana"/>
                <a:cs typeface="Verdana"/>
                <a:sym typeface="Verdana"/>
              </a:rPr>
              <a:t>Move 3: Occupying the niche</a:t>
            </a:r>
          </a:p>
          <a:p>
            <a:pPr algn="l" rtl="0" lvl="1" marR="0" indent="-187325" marL="593725">
              <a:lnSpc>
                <a:spcPct val="80000"/>
              </a:lnSpc>
              <a:spcBef>
                <a:spcPts val="800"/>
              </a:spcBef>
              <a:spcAft>
                <a:spcPts val="0"/>
              </a:spcAft>
              <a:buClr>
                <a:srgbClr val="595959"/>
              </a:buClr>
              <a:buSzPct val="100000"/>
              <a:buFont typeface="Verdana"/>
              <a:buChar char="–"/>
            </a:pPr>
            <a:r>
              <a:rPr strike="noStrike" u="none" b="0" cap="none" baseline="0" sz="1700" lang="id-ID" i="0">
                <a:solidFill>
                  <a:schemeClr val="dk1"/>
                </a:solidFill>
                <a:latin typeface="Verdana"/>
                <a:ea typeface="Verdana"/>
                <a:cs typeface="Verdana"/>
                <a:sym typeface="Verdana"/>
              </a:rPr>
              <a:t>by outlining purposes or stating the nature of the present research (obligatory)</a:t>
            </a:r>
          </a:p>
          <a:p>
            <a:pPr algn="l" rtl="0" lvl="1" marR="0" indent="-187325" marL="593725">
              <a:lnSpc>
                <a:spcPct val="80000"/>
              </a:lnSpc>
              <a:spcBef>
                <a:spcPts val="800"/>
              </a:spcBef>
              <a:spcAft>
                <a:spcPts val="0"/>
              </a:spcAft>
              <a:buClr>
                <a:srgbClr val="595959"/>
              </a:buClr>
              <a:buSzPct val="100000"/>
              <a:buFont typeface="Verdana"/>
              <a:buChar char="–"/>
            </a:pPr>
            <a:r>
              <a:rPr strike="noStrike" u="none" b="0" cap="none" baseline="0" sz="1700" lang="id-ID" i="0">
                <a:solidFill>
                  <a:schemeClr val="dk1"/>
                </a:solidFill>
                <a:latin typeface="Verdana"/>
                <a:ea typeface="Verdana"/>
                <a:cs typeface="Verdana"/>
                <a:sym typeface="Verdana"/>
              </a:rPr>
              <a:t>by listing research questions of hypotheses</a:t>
            </a:r>
          </a:p>
          <a:p>
            <a:pPr algn="l" rtl="0" lvl="1" marR="0" indent="-187325" marL="593725">
              <a:lnSpc>
                <a:spcPct val="80000"/>
              </a:lnSpc>
              <a:spcBef>
                <a:spcPts val="800"/>
              </a:spcBef>
              <a:spcAft>
                <a:spcPts val="0"/>
              </a:spcAft>
              <a:buClr>
                <a:srgbClr val="595959"/>
              </a:buClr>
              <a:buSzPct val="100000"/>
              <a:buFont typeface="Verdana"/>
              <a:buChar char="–"/>
            </a:pPr>
            <a:r>
              <a:rPr strike="noStrike" u="none" b="0" cap="none" baseline="0" sz="1700" lang="id-ID" i="0">
                <a:solidFill>
                  <a:schemeClr val="dk1"/>
                </a:solidFill>
                <a:latin typeface="Verdana"/>
                <a:ea typeface="Verdana"/>
                <a:cs typeface="Verdana"/>
                <a:sym typeface="Verdana"/>
              </a:rPr>
              <a:t>by announcing principal findings</a:t>
            </a:r>
          </a:p>
          <a:p>
            <a:pPr algn="l" rtl="0" lvl="1" marR="0" indent="-187325" marL="593725">
              <a:lnSpc>
                <a:spcPct val="80000"/>
              </a:lnSpc>
              <a:spcBef>
                <a:spcPts val="800"/>
              </a:spcBef>
              <a:spcAft>
                <a:spcPts val="0"/>
              </a:spcAft>
              <a:buClr>
                <a:srgbClr val="595959"/>
              </a:buClr>
              <a:buSzPct val="100000"/>
              <a:buFont typeface="Verdana"/>
              <a:buChar char="–"/>
            </a:pPr>
            <a:r>
              <a:rPr strike="noStrike" u="none" b="0" cap="none" baseline="0" sz="1700" lang="id-ID" i="0">
                <a:solidFill>
                  <a:schemeClr val="dk1"/>
                </a:solidFill>
                <a:latin typeface="Verdana"/>
                <a:ea typeface="Verdana"/>
                <a:cs typeface="Verdana"/>
                <a:sym typeface="Verdana"/>
              </a:rPr>
              <a:t>by stating the value of the previous research</a:t>
            </a:r>
          </a:p>
          <a:p>
            <a:pPr algn="l" rtl="0" lvl="1" marR="0" indent="-187325" marL="593725">
              <a:lnSpc>
                <a:spcPct val="80000"/>
              </a:lnSpc>
              <a:spcBef>
                <a:spcPts val="800"/>
              </a:spcBef>
              <a:spcAft>
                <a:spcPts val="0"/>
              </a:spcAft>
              <a:buClr>
                <a:srgbClr val="595959"/>
              </a:buClr>
              <a:buSzPct val="100000"/>
              <a:buFont typeface="Verdana"/>
              <a:buChar char="–"/>
            </a:pPr>
            <a:r>
              <a:rPr strike="noStrike" u="none" b="0" cap="none" baseline="0" sz="1700" lang="id-ID" i="0">
                <a:solidFill>
                  <a:schemeClr val="dk1"/>
                </a:solidFill>
                <a:latin typeface="Verdana"/>
                <a:ea typeface="Verdana"/>
                <a:cs typeface="Verdana"/>
                <a:sym typeface="Verdana"/>
              </a:rPr>
              <a:t>by indicating the structure of the research paper</a:t>
            </a:r>
          </a:p>
        </p:txBody>
      </p:sp>
      <p:sp>
        <p:nvSpPr>
          <p:cNvPr id="144" name="Shape 144"/>
          <p:cNvSpPr txBox="1"/>
          <p:nvPr>
            <p:ph idx="10" type="dt"/>
          </p:nvPr>
        </p:nvSpPr>
        <p:spPr>
          <a:xfrm>
            <a:off y="6451885" x="810595"/>
            <a:ext cy="365125" cx="1643062"/>
          </a:xfrm>
          <a:prstGeom prst="rect">
            <a:avLst/>
          </a:prstGeom>
          <a:noFill/>
          <a:ln>
            <a:noFill/>
          </a:ln>
        </p:spPr>
        <p:txBody>
          <a:bodyPr bIns="45700" rIns="91425" lIns="0" tIns="45700" anchor="ctr" anchorCtr="0">
            <a:spAutoFit/>
          </a:bodyPr>
          <a:lstStyle/>
          <a:p>
            <a:pPr algn="l" rtl="0" lvl="0" marR="0" indent="0" marL="0">
              <a:spcBef>
                <a:spcPts val="0"/>
              </a:spcBef>
              <a:spcAft>
                <a:spcPts val="0"/>
              </a:spcAft>
              <a:buSzPct val="25000"/>
              <a:buNone/>
            </a:pPr>
            <a:r>
              <a:rPr strike="noStrike" u="none" b="0" cap="none" baseline="0" sz="1050" lang="id-ID" i="0">
                <a:solidFill>
                  <a:schemeClr val="lt1"/>
                </a:solidFill>
                <a:latin typeface="Verdana"/>
                <a:ea typeface="Verdana"/>
                <a:cs typeface="Verdana"/>
                <a:sym typeface="Verdana"/>
              </a:rPr>
              <a:t>26/08/2014</a:t>
            </a:r>
          </a:p>
        </p:txBody>
      </p:sp>
      <p:sp>
        <p:nvSpPr>
          <p:cNvPr id="145" name="Shape 145"/>
          <p:cNvSpPr txBox="1"/>
          <p:nvPr>
            <p:ph idx="12" type="sldNum"/>
          </p:nvPr>
        </p:nvSpPr>
        <p:spPr>
          <a:xfrm>
            <a:off y="6451885" x="389908"/>
            <a:ext cy="365125" cx="358775"/>
          </a:xfrm>
          <a:prstGeom prst="rect">
            <a:avLst/>
          </a:prstGeom>
          <a:noFill/>
          <a:ln>
            <a:noFill/>
          </a:ln>
        </p:spPr>
        <p:txBody>
          <a:bodyPr bIns="45700" rIns="91425" lIns="0" tIns="45700" anchor="ctr" anchorCtr="0">
            <a:spAutoFit/>
          </a:bodyPr>
          <a:lstStyle/>
          <a:p>
            <a:pPr algn="l" rtl="0" lvl="0" marR="0" indent="0" marL="0">
              <a:spcBef>
                <a:spcPts val="0"/>
              </a:spcBef>
              <a:spcAft>
                <a:spcPts val="0"/>
              </a:spcAft>
              <a:buSzPct val="25000"/>
              <a:buNone/>
            </a:pPr>
            <a:r>
              <a:rPr lang="id-ID"/>
              <a:t> </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0" name="Shape 150"/>
        <p:cNvGrpSpPr/>
        <p:nvPr/>
      </p:nvGrpSpPr>
      <p:grpSpPr>
        <a:xfrm>
          <a:off y="0" x="0"/>
          <a:ext cy="0" cx="0"/>
          <a:chOff y="0" x="0"/>
          <a:chExt cy="0" cx="0"/>
        </a:xfrm>
      </p:grpSpPr>
      <p:sp>
        <p:nvSpPr>
          <p:cNvPr id="151" name="Shape 151"/>
          <p:cNvSpPr txBox="1"/>
          <p:nvPr>
            <p:ph type="title"/>
          </p:nvPr>
        </p:nvSpPr>
        <p:spPr>
          <a:xfrm>
            <a:off y="228600" x="3643951"/>
            <a:ext cy="990599" cx="5122095"/>
          </a:xfrm>
          <a:prstGeom prst="rect">
            <a:avLst/>
          </a:prstGeom>
          <a:noFill/>
          <a:ln>
            <a:noFill/>
          </a:ln>
        </p:spPr>
        <p:txBody>
          <a:bodyPr bIns="45700" rIns="91425" lIns="91425" tIns="45700" anchor="ctr" anchorCtr="0">
            <a:spAutoFit/>
          </a:bodyPr>
          <a:lstStyle/>
          <a:p>
            <a:pPr algn="l" rtl="0" lvl="0" marR="0" indent="0" marL="0">
              <a:spcBef>
                <a:spcPts val="0"/>
              </a:spcBef>
              <a:spcAft>
                <a:spcPts val="0"/>
              </a:spcAft>
              <a:buSzPct val="25000"/>
              <a:buNone/>
            </a:pPr>
            <a:r>
              <a:rPr strike="noStrike" u="none" b="1" cap="none" baseline="0" sz="2800" lang="id-ID" i="0">
                <a:solidFill>
                  <a:schemeClr val="lt1"/>
                </a:solidFill>
                <a:latin typeface="Verdana"/>
                <a:ea typeface="Verdana"/>
                <a:cs typeface="Verdana"/>
                <a:sym typeface="Verdana"/>
              </a:rPr>
              <a:t>Literature review [3]</a:t>
            </a:r>
          </a:p>
        </p:txBody>
      </p:sp>
      <p:sp>
        <p:nvSpPr>
          <p:cNvPr id="152" name="Shape 152"/>
          <p:cNvSpPr txBox="1"/>
          <p:nvPr>
            <p:ph idx="1" type="body"/>
          </p:nvPr>
        </p:nvSpPr>
        <p:spPr>
          <a:xfrm>
            <a:off y="1600200" x="612647"/>
            <a:ext cy="4495800" cx="8153399"/>
          </a:xfrm>
          <a:prstGeom prst="rect">
            <a:avLst/>
          </a:prstGeom>
          <a:noFill/>
          <a:ln>
            <a:noFill/>
          </a:ln>
        </p:spPr>
        <p:txBody>
          <a:bodyPr bIns="45700" rIns="91425" lIns="91425" tIns="45700" anchor="t" anchorCtr="0">
            <a:spAutoFit/>
          </a:bodyPr>
          <a:lstStyle/>
          <a:p>
            <a:pPr algn="l" rtl="0" lvl="0" marR="0" indent="-346075" marL="346075">
              <a:spcBef>
                <a:spcPts val="0"/>
              </a:spcBef>
              <a:spcAft>
                <a:spcPts val="0"/>
              </a:spcAft>
              <a:buClr>
                <a:schemeClr val="dk1"/>
              </a:buClr>
              <a:buSzPct val="135000"/>
              <a:buFont typeface="Verdana"/>
              <a:buChar char="•"/>
            </a:pPr>
            <a:r>
              <a:rPr strike="noStrike" u="none" b="0" cap="none" baseline="0" sz="2400" lang="id-ID" i="0">
                <a:solidFill>
                  <a:schemeClr val="dk1"/>
                </a:solidFill>
                <a:latin typeface="Verdana"/>
                <a:ea typeface="Verdana"/>
                <a:cs typeface="Verdana"/>
                <a:sym typeface="Verdana"/>
              </a:rPr>
              <a:t>Ideally before research for justifying the research based on what already know</a:t>
            </a:r>
          </a:p>
          <a:p>
            <a:pPr algn="l" rtl="0" lvl="0" marR="0" indent="-346075" marL="346075">
              <a:spcBef>
                <a:spcPts val="1800"/>
              </a:spcBef>
              <a:spcAft>
                <a:spcPts val="0"/>
              </a:spcAft>
              <a:buClr>
                <a:schemeClr val="dk1"/>
              </a:buClr>
              <a:buSzPct val="135000"/>
              <a:buFont typeface="Verdana"/>
              <a:buChar char="•"/>
            </a:pPr>
            <a:r>
              <a:rPr strike="noStrike" u="none" b="0" cap="none" baseline="0" sz="2400" lang="id-ID" i="0">
                <a:solidFill>
                  <a:schemeClr val="dk1"/>
                </a:solidFill>
                <a:latin typeface="Verdana"/>
                <a:ea typeface="Verdana"/>
                <a:cs typeface="Verdana"/>
                <a:sym typeface="Verdana"/>
              </a:rPr>
              <a:t>Focus for literature review</a:t>
            </a:r>
          </a:p>
          <a:p>
            <a:pPr algn="l" rtl="0" lvl="1" marR="0" indent="-187325" marL="593725">
              <a:spcBef>
                <a:spcPts val="800"/>
              </a:spcBef>
              <a:spcAft>
                <a:spcPts val="0"/>
              </a:spcAft>
              <a:buClr>
                <a:srgbClr val="595959"/>
              </a:buClr>
              <a:buSzPct val="100000"/>
              <a:buFont typeface="Verdana"/>
              <a:buChar char="–"/>
            </a:pPr>
            <a:r>
              <a:rPr strike="noStrike" u="none" b="0" cap="none" baseline="0" sz="2000" lang="id-ID" i="0">
                <a:solidFill>
                  <a:schemeClr val="dk1"/>
                </a:solidFill>
                <a:latin typeface="Verdana"/>
                <a:ea typeface="Verdana"/>
                <a:cs typeface="Verdana"/>
                <a:sym typeface="Verdana"/>
              </a:rPr>
              <a:t>Research outcomes</a:t>
            </a:r>
          </a:p>
          <a:p>
            <a:pPr algn="l" rtl="0" lvl="1" marR="0" indent="-187325" marL="593725">
              <a:spcBef>
                <a:spcPts val="800"/>
              </a:spcBef>
              <a:spcAft>
                <a:spcPts val="0"/>
              </a:spcAft>
              <a:buClr>
                <a:srgbClr val="595959"/>
              </a:buClr>
              <a:buSzPct val="100000"/>
              <a:buFont typeface="Verdana"/>
              <a:buChar char="–"/>
            </a:pPr>
            <a:r>
              <a:rPr strike="noStrike" u="none" b="0" cap="none" baseline="0" sz="2000" lang="id-ID" i="0">
                <a:solidFill>
                  <a:schemeClr val="dk1"/>
                </a:solidFill>
                <a:latin typeface="Verdana"/>
                <a:ea typeface="Verdana"/>
                <a:cs typeface="Verdana"/>
                <a:sym typeface="Verdana"/>
              </a:rPr>
              <a:t>Research methods</a:t>
            </a:r>
          </a:p>
          <a:p>
            <a:pPr algn="l" rtl="0" lvl="1" marR="0" indent="-187325" marL="593725">
              <a:spcBef>
                <a:spcPts val="800"/>
              </a:spcBef>
              <a:spcAft>
                <a:spcPts val="0"/>
              </a:spcAft>
              <a:buClr>
                <a:srgbClr val="595959"/>
              </a:buClr>
              <a:buSzPct val="100000"/>
              <a:buFont typeface="Verdana"/>
              <a:buChar char="–"/>
            </a:pPr>
            <a:r>
              <a:rPr strike="noStrike" u="none" b="0" cap="none" baseline="0" sz="2000" lang="id-ID" i="0">
                <a:solidFill>
                  <a:schemeClr val="dk1"/>
                </a:solidFill>
                <a:latin typeface="Verdana"/>
                <a:ea typeface="Verdana"/>
                <a:cs typeface="Verdana"/>
                <a:sym typeface="Verdana"/>
              </a:rPr>
              <a:t>Theories</a:t>
            </a:r>
          </a:p>
          <a:p>
            <a:pPr algn="l" rtl="0" lvl="1" marR="0" indent="-187325" marL="593725">
              <a:spcBef>
                <a:spcPts val="800"/>
              </a:spcBef>
              <a:spcAft>
                <a:spcPts val="0"/>
              </a:spcAft>
              <a:buClr>
                <a:srgbClr val="595959"/>
              </a:buClr>
              <a:buSzPct val="100000"/>
              <a:buFont typeface="Verdana"/>
              <a:buChar char="–"/>
            </a:pPr>
            <a:r>
              <a:rPr strike="noStrike" u="none" b="0" cap="none" baseline="0" sz="2000" lang="id-ID" i="0">
                <a:solidFill>
                  <a:schemeClr val="dk1"/>
                </a:solidFill>
                <a:latin typeface="Verdana"/>
                <a:ea typeface="Verdana"/>
                <a:cs typeface="Verdana"/>
                <a:sym typeface="Verdana"/>
              </a:rPr>
              <a:t>Applications</a:t>
            </a:r>
          </a:p>
        </p:txBody>
      </p:sp>
      <p:sp>
        <p:nvSpPr>
          <p:cNvPr id="153" name="Shape 153"/>
          <p:cNvSpPr txBox="1"/>
          <p:nvPr>
            <p:ph idx="10" type="dt"/>
          </p:nvPr>
        </p:nvSpPr>
        <p:spPr>
          <a:xfrm>
            <a:off y="6451885" x="810595"/>
            <a:ext cy="365125" cx="1643062"/>
          </a:xfrm>
          <a:prstGeom prst="rect">
            <a:avLst/>
          </a:prstGeom>
          <a:noFill/>
          <a:ln>
            <a:noFill/>
          </a:ln>
        </p:spPr>
        <p:txBody>
          <a:bodyPr bIns="45700" rIns="91425" lIns="0" tIns="45700" anchor="ctr" anchorCtr="0">
            <a:spAutoFit/>
          </a:bodyPr>
          <a:lstStyle/>
          <a:p>
            <a:pPr algn="l" rtl="0" lvl="0" marR="0" indent="0" marL="0">
              <a:spcBef>
                <a:spcPts val="0"/>
              </a:spcBef>
              <a:spcAft>
                <a:spcPts val="0"/>
              </a:spcAft>
              <a:buSzPct val="25000"/>
              <a:buNone/>
            </a:pPr>
            <a:r>
              <a:rPr strike="noStrike" u="none" b="0" cap="none" baseline="0" sz="1050" lang="id-ID" i="0">
                <a:solidFill>
                  <a:schemeClr val="lt1"/>
                </a:solidFill>
                <a:latin typeface="Verdana"/>
                <a:ea typeface="Verdana"/>
                <a:cs typeface="Verdana"/>
                <a:sym typeface="Verdana"/>
              </a:rPr>
              <a:t>26/08/2014</a:t>
            </a:r>
          </a:p>
        </p:txBody>
      </p:sp>
      <p:sp>
        <p:nvSpPr>
          <p:cNvPr id="154" name="Shape 154"/>
          <p:cNvSpPr txBox="1"/>
          <p:nvPr>
            <p:ph idx="12" type="sldNum"/>
          </p:nvPr>
        </p:nvSpPr>
        <p:spPr>
          <a:xfrm>
            <a:off y="6451885" x="389908"/>
            <a:ext cy="365125" cx="358775"/>
          </a:xfrm>
          <a:prstGeom prst="rect">
            <a:avLst/>
          </a:prstGeom>
          <a:noFill/>
          <a:ln>
            <a:noFill/>
          </a:ln>
        </p:spPr>
        <p:txBody>
          <a:bodyPr bIns="45700" rIns="91425" lIns="0" tIns="45700" anchor="ctr" anchorCtr="0">
            <a:spAutoFit/>
          </a:bodyPr>
          <a:lstStyle/>
          <a:p>
            <a:pPr algn="l" rtl="0" lvl="0" marR="0" indent="0" marL="0">
              <a:spcBef>
                <a:spcPts val="0"/>
              </a:spcBef>
              <a:spcAft>
                <a:spcPts val="0"/>
              </a:spcAft>
              <a:buSzPct val="25000"/>
              <a:buNone/>
            </a:pPr>
            <a:r>
              <a:rPr lang="id-ID"/>
              <a:t> </a:t>
            </a: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theme>
</file>

<file path=ppt/theme/theme3.xml><?xml version="1.0" encoding="utf-8"?>
<a:theme xmlns:a="http://schemas.openxmlformats.org/drawingml/2006/main" xmlns:r="http://schemas.openxmlformats.org/officeDocument/2006/relationships" name="template_informatika_slid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