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9.xml" ContentType="application/vnd.openxmlformats-officedocument.presentationml.notesSlide+xml"/>
  <Override PartName="/ppt/notesSlides/notesSlide33.xml" ContentType="application/vnd.openxmlformats-officedocument.presentationml.notesSlide+xml"/>
  <Override PartName="/ppt/notesSlides/notesSlide10.xml" ContentType="application/vnd.openxmlformats-officedocument.presentationml.notesSlide+xml"/>
  <Override PartName="/ppt/notesSlides/notesSlide24.xml" ContentType="application/vnd.openxmlformats-officedocument.presentationml.notesSlide+xml"/>
  <Override PartName="/ppt/notesSlides/notesSlide17.xml" ContentType="application/vnd.openxmlformats-officedocument.presentationml.notesSlide+xml"/>
  <Override PartName="/ppt/notesSlides/notesSlide25.xml" ContentType="application/vnd.openxmlformats-officedocument.presentationml.notesSlide+xml"/>
  <Override PartName="/ppt/notesSlides/notesSlide14.xml" ContentType="application/vnd.openxmlformats-officedocument.presentationml.notesSlide+xml"/>
  <Override PartName="/ppt/notesSlides/notesSlide37.xml" ContentType="application/vnd.openxmlformats-officedocument.presentationml.notesSlide+xml"/>
  <Override PartName="/ppt/notesSlides/notesSlide32.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35.xml" ContentType="application/vnd.openxmlformats-officedocument.presentationml.notesSlide+xml"/>
  <Override PartName="/ppt/notesSlides/notesSlide31.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7.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28.xml" ContentType="application/vnd.openxmlformats-officedocument.presentationml.notesSlide+xml"/>
  <Override PartName="/ppt/notesSlides/notesSlide26.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29.xml" ContentType="application/vnd.openxmlformats-officedocument.presentationml.notesSlide+xml"/>
  <Override PartName="/ppt/notesSlides/notesSlide19.xml" ContentType="application/vnd.openxmlformats-officedocument.presentationml.notesSlide+xml"/>
  <Override PartName="/ppt/notesSlides/notesSlide30.xml" ContentType="application/vnd.openxmlformats-officedocument.presentationml.notesSlide+xml"/>
  <Override PartName="/ppt/notesSlides/notesSlide34.xml" ContentType="application/vnd.openxmlformats-officedocument.presentationml.notesSlide+xml"/>
  <Override PartName="/ppt/notesSlides/notesSlide21.xml" ContentType="application/vnd.openxmlformats-officedocument.presentationml.notesSlide+xml"/>
  <Override PartName="/ppt/notesSlides/notesSlide36.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37.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s/slide2.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33.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3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1.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9.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30.xml" ContentType="application/vnd.openxmlformats-officedocument.presentationml.slide+xml"/>
  <Override PartName="/ppt/slides/slide8.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showSpecialPlsOnTitleSld="0" firstSlideNum="0">
  <p:sldMasterIdLst>
    <p:sldMasterId id="2147483657"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34.xml" Type="http://schemas.openxmlformats.org/officeDocument/2006/relationships/slide" Id="rId39"/><Relationship Target="slides/slide33.xml" Type="http://schemas.openxmlformats.org/officeDocument/2006/relationships/slide" Id="rId38"/><Relationship Target="slides/slide32.xml" Type="http://schemas.openxmlformats.org/officeDocument/2006/relationships/slide" Id="rId37"/><Relationship Target="slides/slide14.xml" Type="http://schemas.openxmlformats.org/officeDocument/2006/relationships/slide" Id="rId19"/><Relationship Target="slides/slide31.xml" Type="http://schemas.openxmlformats.org/officeDocument/2006/relationships/slide" Id="rId36"/><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25.xml" Type="http://schemas.openxmlformats.org/officeDocument/2006/relationships/slide" Id="rId30"/><Relationship Target="slides/slide7.xml" Type="http://schemas.openxmlformats.org/officeDocument/2006/relationships/slide" Id="rId12"/><Relationship Target="slides/slide26.xml" Type="http://schemas.openxmlformats.org/officeDocument/2006/relationships/slide" Id="rId31"/><Relationship Target="slides/slide8.xml" Type="http://schemas.openxmlformats.org/officeDocument/2006/relationships/slide" Id="rId13"/><Relationship Target="slides/slide5.xml" Type="http://schemas.openxmlformats.org/officeDocument/2006/relationships/slide" Id="rId10"/><Relationship Target="slides/slide6.xml" Type="http://schemas.openxmlformats.org/officeDocument/2006/relationships/slide" Id="rId11"/><Relationship Target="slides/slide29.xml" Type="http://schemas.openxmlformats.org/officeDocument/2006/relationships/slide" Id="rId34"/><Relationship Target="slides/slide30.xml" Type="http://schemas.openxmlformats.org/officeDocument/2006/relationships/slide" Id="rId35"/><Relationship Target="slides/slide27.xml" Type="http://schemas.openxmlformats.org/officeDocument/2006/relationships/slide" Id="rId32"/><Relationship Target="slides/slide28.xml" Type="http://schemas.openxmlformats.org/officeDocument/2006/relationships/slide" Id="rId33"/><Relationship Target="slides/slide24.xml" Type="http://schemas.openxmlformats.org/officeDocument/2006/relationships/slide" Id="rId29"/><Relationship Target="slides/slide21.xml" Type="http://schemas.openxmlformats.org/officeDocument/2006/relationships/slide" Id="rId26"/><Relationship Target="slides/slide20.xml" Type="http://schemas.openxmlformats.org/officeDocument/2006/relationships/slide" Id="rId25"/><Relationship Target="slides/slide23.xml" Type="http://schemas.openxmlformats.org/officeDocument/2006/relationships/slide" Id="rId28"/><Relationship Target="slides/slide22.xml" Type="http://schemas.openxmlformats.org/officeDocument/2006/relationships/slide" Id="rId27"/><Relationship Target="presProps.xml" Type="http://schemas.openxmlformats.org/officeDocument/2006/relationships/presProps" Id="rId2"/><Relationship Target="slides/slide16.xml" Type="http://schemas.openxmlformats.org/officeDocument/2006/relationships/slide" Id="rId21"/><Relationship Target="slides/slide35.xml" Type="http://schemas.openxmlformats.org/officeDocument/2006/relationships/slide" Id="rId40"/><Relationship Target="theme/theme1.xml" Type="http://schemas.openxmlformats.org/officeDocument/2006/relationships/theme" Id="rId1"/><Relationship Target="slides/slide17.xml" Type="http://schemas.openxmlformats.org/officeDocument/2006/relationships/slide" Id="rId22"/><Relationship Target="slides/slide36.xml" Type="http://schemas.openxmlformats.org/officeDocument/2006/relationships/slide" Id="rId41"/><Relationship Target="slideMasters/slideMaster1.xml" Type="http://schemas.openxmlformats.org/officeDocument/2006/relationships/slideMaster" Id="rId4"/><Relationship Target="slides/slide18.xml" Type="http://schemas.openxmlformats.org/officeDocument/2006/relationships/slide" Id="rId23"/><Relationship Target="slides/slide37.xml" Type="http://schemas.openxmlformats.org/officeDocument/2006/relationships/slide" Id="rId42"/><Relationship Target="tableStyles.xml" Type="http://schemas.openxmlformats.org/officeDocument/2006/relationships/tableStyles" Id="rId3"/><Relationship Target="slides/slide19.xml" Type="http://schemas.openxmlformats.org/officeDocument/2006/relationships/slide" Id="rId24"/><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 name="Shape 1"/>
        <p:cNvGrpSpPr/>
        <p:nvPr/>
      </p:nvGrpSpPr>
      <p:grpSpPr>
        <a:xfrm>
          <a:off y="0" x="0"/>
          <a:ext cy="0" cx="0"/>
          <a:chOff y="0" x="0"/>
          <a:chExt cy="0" cx="0"/>
        </a:xfrm>
      </p:grpSpPr>
      <p:sp>
        <p:nvSpPr>
          <p:cNvPr id="2" name="Shape 2"/>
          <p:cNvSpPr txBox="1"/>
          <p:nvPr>
            <p:ph idx="2" type="hdr"/>
          </p:nvPr>
        </p:nvSpPr>
        <p:spPr>
          <a:xfrm>
            <a:off y="0" x="0"/>
            <a:ext cy="457200" cx="2971799"/>
          </a:xfrm>
          <a:prstGeom prst="rect">
            <a:avLst/>
          </a:prstGeom>
          <a:noFill/>
          <a:ln>
            <a:noFill/>
          </a:ln>
        </p:spPr>
        <p:txBody>
          <a:bodyPr bIns="91425" rIns="91425" lIns="91425" tIns="91425" anchor="t" anchorCtr="0"/>
          <a:lstStyle>
            <a:lvl1pPr algn="l" rtl="0" marR="0" indent="0" mar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 name="Shape 3"/>
          <p:cNvSpPr txBox="1"/>
          <p:nvPr>
            <p:ph idx="10" type="dt"/>
          </p:nvPr>
        </p:nvSpPr>
        <p:spPr>
          <a:xfrm>
            <a:off y="0" x="3884612"/>
            <a:ext cy="457200" cx="2971799"/>
          </a:xfrm>
          <a:prstGeom prst="rect">
            <a:avLst/>
          </a:prstGeom>
          <a:noFill/>
          <a:ln>
            <a:noFill/>
          </a:ln>
        </p:spPr>
        <p:txBody>
          <a:bodyPr bIns="91425" rIns="91425" lIns="91425" tIns="91425" anchor="t" anchorCtr="0"/>
          <a:lstStyle>
            <a:lvl1pPr algn="r" rtl="0" marR="0" indent="0" mar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 name="Shape 4"/>
          <p:cNvSpPr/>
          <p:nvPr>
            <p:ph idx="3"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5" name="Shape 5"/>
          <p:cNvSpPr txBox="1"/>
          <p:nvPr>
            <p:ph idx="1" type="body"/>
          </p:nvPr>
        </p:nvSpPr>
        <p:spPr>
          <a:xfrm>
            <a:off y="4343400" x="685800"/>
            <a:ext cy="4114800" cx="5486399"/>
          </a:xfrm>
          <a:prstGeom prst="rect">
            <a:avLst/>
          </a:prstGeom>
          <a:noFill/>
          <a:ln>
            <a:noFill/>
          </a:ln>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 name="Shape 6"/>
          <p:cNvSpPr txBox="1"/>
          <p:nvPr>
            <p:ph idx="11" type="ftr"/>
          </p:nvPr>
        </p:nvSpPr>
        <p:spPr>
          <a:xfrm>
            <a:off y="8685213" x="0"/>
            <a:ext cy="457200" cx="2971799"/>
          </a:xfrm>
          <a:prstGeom prst="rect">
            <a:avLst/>
          </a:prstGeom>
          <a:noFill/>
          <a:ln>
            <a:noFill/>
          </a:ln>
        </p:spPr>
        <p:txBody>
          <a:bodyPr bIns="91425" rIns="91425" lIns="91425" tIns="91425" anchor="b" anchorCtr="0"/>
          <a:lstStyle>
            <a:lvl1pPr algn="l" rtl="0" marR="0" indent="0" mar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7" name="Shape 7"/>
          <p:cNvSpPr txBox="1"/>
          <p:nvPr>
            <p:ph idx="12" type="sldNum"/>
          </p:nvPr>
        </p:nvSpPr>
        <p:spPr>
          <a:xfrm>
            <a:off y="8685213" x="3884612"/>
            <a:ext cy="457200" cx="2971799"/>
          </a:xfrm>
          <a:prstGeom prst="rect">
            <a:avLst/>
          </a:prstGeom>
          <a:noFill/>
          <a:ln>
            <a:noFill/>
          </a:ln>
        </p:spPr>
        <p:txBody>
          <a:bodyPr bIns="91425" rIns="91425" lIns="91425" tIns="91425" anchor="b" anchorCtr="0"/>
          <a:lstStyle>
            <a:lvl1pPr algn="r" rtl="0" marR="0" indent="0" marL="0">
              <a:spcBef>
                <a:spcPts val="0"/>
              </a:spcBef>
              <a:defRPr/>
            </a:lvl1pPr>
            <a:lvl2pPr algn="l" rtl="0" marR="0" indent="0" marL="0">
              <a:spcBef>
                <a:spcPts val="0"/>
              </a:spcBef>
              <a:defRPr/>
            </a:lvl2pPr>
            <a:lvl3pPr algn="l" rtl="0" marR="0" indent="0" marL="0">
              <a:spcBef>
                <a:spcPts val="0"/>
              </a:spcBef>
              <a:defRPr/>
            </a:lvl3pPr>
            <a:lvl4pPr algn="l" rtl="0" marR="0" indent="0" marL="0">
              <a:spcBef>
                <a:spcPts val="0"/>
              </a:spcBef>
              <a:defRPr/>
            </a:lvl4pPr>
            <a:lvl5pPr algn="l" rtl="0" marR="0" indent="0" marL="0">
              <a:spcBef>
                <a:spcPts val="0"/>
              </a:spcBef>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8" name="Shape 88"/>
        <p:cNvGrpSpPr/>
        <p:nvPr/>
      </p:nvGrpSpPr>
      <p:grpSpPr>
        <a:xfrm>
          <a:off y="0" x="0"/>
          <a:ext cy="0" cx="0"/>
          <a:chOff y="0" x="0"/>
          <a:chExt cy="0" cx="0"/>
        </a:xfrm>
      </p:grpSpPr>
      <p:sp>
        <p:nvSpPr>
          <p:cNvPr id="89" name="Shape 89"/>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90" name="Shape 9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3" name="Shape 163"/>
        <p:cNvGrpSpPr/>
        <p:nvPr/>
      </p:nvGrpSpPr>
      <p:grpSpPr>
        <a:xfrm>
          <a:off y="0" x="0"/>
          <a:ext cy="0" cx="0"/>
          <a:chOff y="0" x="0"/>
          <a:chExt cy="0" cx="0"/>
        </a:xfrm>
      </p:grpSpPr>
      <p:sp>
        <p:nvSpPr>
          <p:cNvPr id="164" name="Shape 164"/>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65" name="Shape 16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2" name="Shape 172"/>
        <p:cNvGrpSpPr/>
        <p:nvPr/>
      </p:nvGrpSpPr>
      <p:grpSpPr>
        <a:xfrm>
          <a:off y="0" x="0"/>
          <a:ext cy="0" cx="0"/>
          <a:chOff y="0" x="0"/>
          <a:chExt cy="0" cx="0"/>
        </a:xfrm>
      </p:grpSpPr>
      <p:sp>
        <p:nvSpPr>
          <p:cNvPr id="173" name="Shape 173"/>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74" name="Shape 17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0" name="Shape 180"/>
        <p:cNvGrpSpPr/>
        <p:nvPr/>
      </p:nvGrpSpPr>
      <p:grpSpPr>
        <a:xfrm>
          <a:off y="0" x="0"/>
          <a:ext cy="0" cx="0"/>
          <a:chOff y="0" x="0"/>
          <a:chExt cy="0" cx="0"/>
        </a:xfrm>
      </p:grpSpPr>
      <p:sp>
        <p:nvSpPr>
          <p:cNvPr id="181" name="Shape 181"/>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82" name="Shape 18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8" name="Shape 188"/>
        <p:cNvGrpSpPr/>
        <p:nvPr/>
      </p:nvGrpSpPr>
      <p:grpSpPr>
        <a:xfrm>
          <a:off y="0" x="0"/>
          <a:ext cy="0" cx="0"/>
          <a:chOff y="0" x="0"/>
          <a:chExt cy="0" cx="0"/>
        </a:xfrm>
      </p:grpSpPr>
      <p:sp>
        <p:nvSpPr>
          <p:cNvPr id="189" name="Shape 189"/>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90" name="Shape 19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6" name="Shape 196"/>
        <p:cNvGrpSpPr/>
        <p:nvPr/>
      </p:nvGrpSpPr>
      <p:grpSpPr>
        <a:xfrm>
          <a:off y="0" x="0"/>
          <a:ext cy="0" cx="0"/>
          <a:chOff y="0" x="0"/>
          <a:chExt cy="0" cx="0"/>
        </a:xfrm>
      </p:grpSpPr>
      <p:sp>
        <p:nvSpPr>
          <p:cNvPr id="197" name="Shape 197"/>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98" name="Shape 19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4" name="Shape 204"/>
        <p:cNvGrpSpPr/>
        <p:nvPr/>
      </p:nvGrpSpPr>
      <p:grpSpPr>
        <a:xfrm>
          <a:off y="0" x="0"/>
          <a:ext cy="0" cx="0"/>
          <a:chOff y="0" x="0"/>
          <a:chExt cy="0" cx="0"/>
        </a:xfrm>
      </p:grpSpPr>
      <p:sp>
        <p:nvSpPr>
          <p:cNvPr id="205" name="Shape 205"/>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06" name="Shape 20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2" name="Shape 212"/>
        <p:cNvGrpSpPr/>
        <p:nvPr/>
      </p:nvGrpSpPr>
      <p:grpSpPr>
        <a:xfrm>
          <a:off y="0" x="0"/>
          <a:ext cy="0" cx="0"/>
          <a:chOff y="0" x="0"/>
          <a:chExt cy="0" cx="0"/>
        </a:xfrm>
      </p:grpSpPr>
      <p:sp>
        <p:nvSpPr>
          <p:cNvPr id="213" name="Shape 213"/>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14" name="Shape 21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0" name="Shape 220"/>
        <p:cNvGrpSpPr/>
        <p:nvPr/>
      </p:nvGrpSpPr>
      <p:grpSpPr>
        <a:xfrm>
          <a:off y="0" x="0"/>
          <a:ext cy="0" cx="0"/>
          <a:chOff y="0" x="0"/>
          <a:chExt cy="0" cx="0"/>
        </a:xfrm>
      </p:grpSpPr>
      <p:sp>
        <p:nvSpPr>
          <p:cNvPr id="221" name="Shape 221"/>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22" name="Shape 22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8" name="Shape 228"/>
        <p:cNvGrpSpPr/>
        <p:nvPr/>
      </p:nvGrpSpPr>
      <p:grpSpPr>
        <a:xfrm>
          <a:off y="0" x="0"/>
          <a:ext cy="0" cx="0"/>
          <a:chOff y="0" x="0"/>
          <a:chExt cy="0" cx="0"/>
        </a:xfrm>
      </p:grpSpPr>
      <p:sp>
        <p:nvSpPr>
          <p:cNvPr id="229" name="Shape 229"/>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30" name="Shape 23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6" name="Shape 236"/>
        <p:cNvGrpSpPr/>
        <p:nvPr/>
      </p:nvGrpSpPr>
      <p:grpSpPr>
        <a:xfrm>
          <a:off y="0" x="0"/>
          <a:ext cy="0" cx="0"/>
          <a:chOff y="0" x="0"/>
          <a:chExt cy="0" cx="0"/>
        </a:xfrm>
      </p:grpSpPr>
      <p:sp>
        <p:nvSpPr>
          <p:cNvPr id="237" name="Shape 237"/>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38" name="Shape 23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6" name="Shape 96"/>
        <p:cNvGrpSpPr/>
        <p:nvPr/>
      </p:nvGrpSpPr>
      <p:grpSpPr>
        <a:xfrm>
          <a:off y="0" x="0"/>
          <a:ext cy="0" cx="0"/>
          <a:chOff y="0" x="0"/>
          <a:chExt cy="0" cx="0"/>
        </a:xfrm>
      </p:grpSpPr>
      <p:sp>
        <p:nvSpPr>
          <p:cNvPr id="97" name="Shape 97"/>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98" name="Shape 9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4" name="Shape 244"/>
        <p:cNvGrpSpPr/>
        <p:nvPr/>
      </p:nvGrpSpPr>
      <p:grpSpPr>
        <a:xfrm>
          <a:off y="0" x="0"/>
          <a:ext cy="0" cx="0"/>
          <a:chOff y="0" x="0"/>
          <a:chExt cy="0" cx="0"/>
        </a:xfrm>
      </p:grpSpPr>
      <p:sp>
        <p:nvSpPr>
          <p:cNvPr id="245" name="Shape 245"/>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46" name="Shape 24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2" name="Shape 252"/>
        <p:cNvGrpSpPr/>
        <p:nvPr/>
      </p:nvGrpSpPr>
      <p:grpSpPr>
        <a:xfrm>
          <a:off y="0" x="0"/>
          <a:ext cy="0" cx="0"/>
          <a:chOff y="0" x="0"/>
          <a:chExt cy="0" cx="0"/>
        </a:xfrm>
      </p:grpSpPr>
      <p:sp>
        <p:nvSpPr>
          <p:cNvPr id="253" name="Shape 253"/>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54" name="Shape 25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0" name="Shape 260"/>
        <p:cNvGrpSpPr/>
        <p:nvPr/>
      </p:nvGrpSpPr>
      <p:grpSpPr>
        <a:xfrm>
          <a:off y="0" x="0"/>
          <a:ext cy="0" cx="0"/>
          <a:chOff y="0" x="0"/>
          <a:chExt cy="0" cx="0"/>
        </a:xfrm>
      </p:grpSpPr>
      <p:sp>
        <p:nvSpPr>
          <p:cNvPr id="261" name="Shape 261"/>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62" name="Shape 26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9" name="Shape 269"/>
        <p:cNvGrpSpPr/>
        <p:nvPr/>
      </p:nvGrpSpPr>
      <p:grpSpPr>
        <a:xfrm>
          <a:off y="0" x="0"/>
          <a:ext cy="0" cx="0"/>
          <a:chOff y="0" x="0"/>
          <a:chExt cy="0" cx="0"/>
        </a:xfrm>
      </p:grpSpPr>
      <p:sp>
        <p:nvSpPr>
          <p:cNvPr id="270" name="Shape 270"/>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71" name="Shape 27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7" name="Shape 277"/>
        <p:cNvGrpSpPr/>
        <p:nvPr/>
      </p:nvGrpSpPr>
      <p:grpSpPr>
        <a:xfrm>
          <a:off y="0" x="0"/>
          <a:ext cy="0" cx="0"/>
          <a:chOff y="0" x="0"/>
          <a:chExt cy="0" cx="0"/>
        </a:xfrm>
      </p:grpSpPr>
      <p:sp>
        <p:nvSpPr>
          <p:cNvPr id="278" name="Shape 278"/>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79" name="Shape 27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5" name="Shape 285"/>
        <p:cNvGrpSpPr/>
        <p:nvPr/>
      </p:nvGrpSpPr>
      <p:grpSpPr>
        <a:xfrm>
          <a:off y="0" x="0"/>
          <a:ext cy="0" cx="0"/>
          <a:chOff y="0" x="0"/>
          <a:chExt cy="0" cx="0"/>
        </a:xfrm>
      </p:grpSpPr>
      <p:sp>
        <p:nvSpPr>
          <p:cNvPr id="286" name="Shape 286"/>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87" name="Shape 28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3" name="Shape 293"/>
        <p:cNvGrpSpPr/>
        <p:nvPr/>
      </p:nvGrpSpPr>
      <p:grpSpPr>
        <a:xfrm>
          <a:off y="0" x="0"/>
          <a:ext cy="0" cx="0"/>
          <a:chOff y="0" x="0"/>
          <a:chExt cy="0" cx="0"/>
        </a:xfrm>
      </p:grpSpPr>
      <p:sp>
        <p:nvSpPr>
          <p:cNvPr id="294" name="Shape 294"/>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95" name="Shape 29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1" name="Shape 301"/>
        <p:cNvGrpSpPr/>
        <p:nvPr/>
      </p:nvGrpSpPr>
      <p:grpSpPr>
        <a:xfrm>
          <a:off y="0" x="0"/>
          <a:ext cy="0" cx="0"/>
          <a:chOff y="0" x="0"/>
          <a:chExt cy="0" cx="0"/>
        </a:xfrm>
      </p:grpSpPr>
      <p:sp>
        <p:nvSpPr>
          <p:cNvPr id="302" name="Shape 302"/>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303" name="Shape 30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9" name="Shape 309"/>
        <p:cNvGrpSpPr/>
        <p:nvPr/>
      </p:nvGrpSpPr>
      <p:grpSpPr>
        <a:xfrm>
          <a:off y="0" x="0"/>
          <a:ext cy="0" cx="0"/>
          <a:chOff y="0" x="0"/>
          <a:chExt cy="0" cx="0"/>
        </a:xfrm>
      </p:grpSpPr>
      <p:sp>
        <p:nvSpPr>
          <p:cNvPr id="310" name="Shape 31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311" name="Shape 311"/>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spcBef>
                <a:spcPts val="0"/>
              </a:spcBef>
              <a:buNone/>
            </a:pPr>
            <a:r>
              <a:rPr strike="noStrike" u="none" b="0" cap="none" baseline="0" sz="1800" lang="id-ID" i="0"/>
              <a:t>Jawaban:</a:t>
            </a:r>
          </a:p>
          <a:p>
            <a:pPr>
              <a:spcBef>
                <a:spcPts val="0"/>
              </a:spcBef>
              <a:buNone/>
            </a:pPr>
            <a:r>
              <a:rPr strike="noStrike" u="none" b="0" cap="none" baseline="0" sz="1800" lang="id-ID" i="0"/>
              <a:t>Q1-Q4. Yes and not because TA is a semi-research. It must follow research design and method. However in the form of data collection and analysis it may not follow  either quantitative or qualitative approach. Instead, it usually collects data from tools/software/application  used/produced and then analyse/interpret the data to answer research questions.</a:t>
            </a:r>
          </a:p>
        </p:txBody>
      </p:sp>
      <p:sp>
        <p:nvSpPr>
          <p:cNvPr id="312" name="Shape 312"/>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id-ID"/>
              <a:t>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22" name="Shape 322"/>
        <p:cNvGrpSpPr/>
        <p:nvPr/>
      </p:nvGrpSpPr>
      <p:grpSpPr>
        <a:xfrm>
          <a:off y="0" x="0"/>
          <a:ext cy="0" cx="0"/>
          <a:chOff y="0" x="0"/>
          <a:chExt cy="0" cx="0"/>
        </a:xfrm>
      </p:grpSpPr>
      <p:sp>
        <p:nvSpPr>
          <p:cNvPr id="323" name="Shape 323"/>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324" name="Shape 32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5" name="Shape 105"/>
        <p:cNvGrpSpPr/>
        <p:nvPr/>
      </p:nvGrpSpPr>
      <p:grpSpPr>
        <a:xfrm>
          <a:off y="0" x="0"/>
          <a:ext cy="0" cx="0"/>
          <a:chOff y="0" x="0"/>
          <a:chExt cy="0" cx="0"/>
        </a:xfrm>
      </p:grpSpPr>
      <p:sp>
        <p:nvSpPr>
          <p:cNvPr id="106" name="Shape 106"/>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07" name="Shape 10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0" name="Shape 330"/>
        <p:cNvGrpSpPr/>
        <p:nvPr/>
      </p:nvGrpSpPr>
      <p:grpSpPr>
        <a:xfrm>
          <a:off y="0" x="0"/>
          <a:ext cy="0" cx="0"/>
          <a:chOff y="0" x="0"/>
          <a:chExt cy="0" cx="0"/>
        </a:xfrm>
      </p:grpSpPr>
      <p:sp>
        <p:nvSpPr>
          <p:cNvPr id="331" name="Shape 331"/>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332" name="Shape 33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8" name="Shape 338"/>
        <p:cNvGrpSpPr/>
        <p:nvPr/>
      </p:nvGrpSpPr>
      <p:grpSpPr>
        <a:xfrm>
          <a:off y="0" x="0"/>
          <a:ext cy="0" cx="0"/>
          <a:chOff y="0" x="0"/>
          <a:chExt cy="0" cx="0"/>
        </a:xfrm>
      </p:grpSpPr>
      <p:sp>
        <p:nvSpPr>
          <p:cNvPr id="339" name="Shape 339"/>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340" name="Shape 34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46" name="Shape 346"/>
        <p:cNvGrpSpPr/>
        <p:nvPr/>
      </p:nvGrpSpPr>
      <p:grpSpPr>
        <a:xfrm>
          <a:off y="0" x="0"/>
          <a:ext cy="0" cx="0"/>
          <a:chOff y="0" x="0"/>
          <a:chExt cy="0" cx="0"/>
        </a:xfrm>
      </p:grpSpPr>
      <p:sp>
        <p:nvSpPr>
          <p:cNvPr id="347" name="Shape 347"/>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348" name="Shape 34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54" name="Shape 354"/>
        <p:cNvGrpSpPr/>
        <p:nvPr/>
      </p:nvGrpSpPr>
      <p:grpSpPr>
        <a:xfrm>
          <a:off y="0" x="0"/>
          <a:ext cy="0" cx="0"/>
          <a:chOff y="0" x="0"/>
          <a:chExt cy="0" cx="0"/>
        </a:xfrm>
      </p:grpSpPr>
      <p:sp>
        <p:nvSpPr>
          <p:cNvPr id="355" name="Shape 355"/>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356" name="Shape 35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62" name="Shape 362"/>
        <p:cNvGrpSpPr/>
        <p:nvPr/>
      </p:nvGrpSpPr>
      <p:grpSpPr>
        <a:xfrm>
          <a:off y="0" x="0"/>
          <a:ext cy="0" cx="0"/>
          <a:chOff y="0" x="0"/>
          <a:chExt cy="0" cx="0"/>
        </a:xfrm>
      </p:grpSpPr>
      <p:sp>
        <p:nvSpPr>
          <p:cNvPr id="363" name="Shape 363"/>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364" name="Shape 36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0" name="Shape 370"/>
        <p:cNvGrpSpPr/>
        <p:nvPr/>
      </p:nvGrpSpPr>
      <p:grpSpPr>
        <a:xfrm>
          <a:off y="0" x="0"/>
          <a:ext cy="0" cx="0"/>
          <a:chOff y="0" x="0"/>
          <a:chExt cy="0" cx="0"/>
        </a:xfrm>
      </p:grpSpPr>
      <p:sp>
        <p:nvSpPr>
          <p:cNvPr id="371" name="Shape 371"/>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372" name="Shape 37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8" name="Shape 378"/>
        <p:cNvGrpSpPr/>
        <p:nvPr/>
      </p:nvGrpSpPr>
      <p:grpSpPr>
        <a:xfrm>
          <a:off y="0" x="0"/>
          <a:ext cy="0" cx="0"/>
          <a:chOff y="0" x="0"/>
          <a:chExt cy="0" cx="0"/>
        </a:xfrm>
      </p:grpSpPr>
      <p:sp>
        <p:nvSpPr>
          <p:cNvPr id="379" name="Shape 379"/>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380" name="Shape 38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83" name="Shape 383"/>
        <p:cNvGrpSpPr/>
        <p:nvPr/>
      </p:nvGrpSpPr>
      <p:grpSpPr>
        <a:xfrm>
          <a:off y="0" x="0"/>
          <a:ext cy="0" cx="0"/>
          <a:chOff y="0" x="0"/>
          <a:chExt cy="0" cx="0"/>
        </a:xfrm>
      </p:grpSpPr>
      <p:sp>
        <p:nvSpPr>
          <p:cNvPr id="384" name="Shape 384"/>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385" name="Shape 38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3" name="Shape 113"/>
        <p:cNvGrpSpPr/>
        <p:nvPr/>
      </p:nvGrpSpPr>
      <p:grpSpPr>
        <a:xfrm>
          <a:off y="0" x="0"/>
          <a:ext cy="0" cx="0"/>
          <a:chOff y="0" x="0"/>
          <a:chExt cy="0" cx="0"/>
        </a:xfrm>
      </p:grpSpPr>
      <p:sp>
        <p:nvSpPr>
          <p:cNvPr id="114" name="Shape 114"/>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15" name="Shape 11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1" name="Shape 121"/>
        <p:cNvGrpSpPr/>
        <p:nvPr/>
      </p:nvGrpSpPr>
      <p:grpSpPr>
        <a:xfrm>
          <a:off y="0" x="0"/>
          <a:ext cy="0" cx="0"/>
          <a:chOff y="0" x="0"/>
          <a:chExt cy="0" cx="0"/>
        </a:xfrm>
      </p:grpSpPr>
      <p:sp>
        <p:nvSpPr>
          <p:cNvPr id="122" name="Shape 122"/>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23" name="Shape 12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9" name="Shape 129"/>
        <p:cNvGrpSpPr/>
        <p:nvPr/>
      </p:nvGrpSpPr>
      <p:grpSpPr>
        <a:xfrm>
          <a:off y="0" x="0"/>
          <a:ext cy="0" cx="0"/>
          <a:chOff y="0" x="0"/>
          <a:chExt cy="0" cx="0"/>
        </a:xfrm>
      </p:grpSpPr>
      <p:sp>
        <p:nvSpPr>
          <p:cNvPr id="130" name="Shape 130"/>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31" name="Shape 13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7" name="Shape 137"/>
        <p:cNvGrpSpPr/>
        <p:nvPr/>
      </p:nvGrpSpPr>
      <p:grpSpPr>
        <a:xfrm>
          <a:off y="0" x="0"/>
          <a:ext cy="0" cx="0"/>
          <a:chOff y="0" x="0"/>
          <a:chExt cy="0" cx="0"/>
        </a:xfrm>
      </p:grpSpPr>
      <p:sp>
        <p:nvSpPr>
          <p:cNvPr id="138" name="Shape 138"/>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39" name="Shape 13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6" name="Shape 146"/>
        <p:cNvGrpSpPr/>
        <p:nvPr/>
      </p:nvGrpSpPr>
      <p:grpSpPr>
        <a:xfrm>
          <a:off y="0" x="0"/>
          <a:ext cy="0" cx="0"/>
          <a:chOff y="0" x="0"/>
          <a:chExt cy="0" cx="0"/>
        </a:xfrm>
      </p:grpSpPr>
      <p:sp>
        <p:nvSpPr>
          <p:cNvPr id="147" name="Shape 147"/>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48" name="Shape 14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5" name="Shape 155"/>
        <p:cNvGrpSpPr/>
        <p:nvPr/>
      </p:nvGrpSpPr>
      <p:grpSpPr>
        <a:xfrm>
          <a:off y="0" x="0"/>
          <a:ext cy="0" cx="0"/>
          <a:chOff y="0" x="0"/>
          <a:chExt cy="0" cx="0"/>
        </a:xfrm>
      </p:grpSpPr>
      <p:sp>
        <p:nvSpPr>
          <p:cNvPr id="156" name="Shape 156"/>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57" name="Shape 15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slideLayouts/_rels/slideLayout1.xml.rels><?xml version="1.0" encoding="UTF-8" standalone="yes"?><Relationships xmlns="http://schemas.openxmlformats.org/package/2006/relationships"><Relationship Target="../media/image05.jpg" Type="http://schemas.openxmlformats.org/officeDocument/2006/relationships/image" Id="rId2"/><Relationship Target="../slideMasters/slideMaster1.xml" Type="http://schemas.openxmlformats.org/officeDocument/2006/relationships/slideMaster" Id="rId1"/><Relationship Target="../media/image02.png" Type="http://schemas.openxmlformats.org/officeDocument/2006/relationships/image" Id="rId3"/></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media/image07.jpg" Type="http://schemas.openxmlformats.org/officeDocument/2006/relationships/image" Id="rId2"/><Relationship Target="../slideMasters/slideMaster1.xml" Type="http://schemas.openxmlformats.org/officeDocument/2006/relationships/slideMaster" Id="rId1"/><Relationship Target="../media/image06.png" Type="http://schemas.openxmlformats.org/officeDocument/2006/relationships/image" Id="rId3"/></Relationships>
</file>

<file path=ppt/slideLayouts/_rels/slideLayout8.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9.xml.rels><?xml version="1.0" encoding="UTF-8" standalone="yes"?><Relationships xmlns="http://schemas.openxmlformats.org/package/2006/relationships"><Relationship Target="../media/image04.png" Type="http://schemas.openxmlformats.org/officeDocument/2006/relationships/image" Id="rId2"/><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Slide">
    <p:spTree>
      <p:nvGrpSpPr>
        <p:cNvPr id="17" name="Shape 17"/>
        <p:cNvGrpSpPr/>
        <p:nvPr/>
      </p:nvGrpSpPr>
      <p:grpSpPr>
        <a:xfrm>
          <a:off y="0" x="0"/>
          <a:ext cy="0" cx="0"/>
          <a:chOff y="0" x="0"/>
          <a:chExt cy="0" cx="0"/>
        </a:xfrm>
      </p:grpSpPr>
      <p:pic>
        <p:nvPicPr>
          <p:cNvPr id="18" name="Shape 18"/>
          <p:cNvPicPr preferRelativeResize="0"/>
          <p:nvPr/>
        </p:nvPicPr>
        <p:blipFill rotWithShape="1">
          <a:blip r:embed="rId2">
            <a:alphaModFix/>
          </a:blip>
          <a:srcRect t="0" b="11855" r="17784" l="0"/>
          <a:stretch/>
        </p:blipFill>
        <p:spPr>
          <a:xfrm>
            <a:off y="3251531" x="43394"/>
            <a:ext cy="3094676" cx="3848669"/>
          </a:xfrm>
          <a:prstGeom prst="rect">
            <a:avLst/>
          </a:prstGeom>
          <a:noFill/>
          <a:ln>
            <a:noFill/>
          </a:ln>
        </p:spPr>
      </p:pic>
      <p:sp>
        <p:nvSpPr>
          <p:cNvPr id="19" name="Shape 19"/>
          <p:cNvSpPr txBox="1"/>
          <p:nvPr>
            <p:ph type="ctrTitle"/>
          </p:nvPr>
        </p:nvSpPr>
        <p:spPr>
          <a:xfrm>
            <a:off y="1269241" x="1234683"/>
            <a:ext cy="765053" cx="7909315"/>
          </a:xfrm>
          <a:prstGeom prst="rect">
            <a:avLst/>
          </a:prstGeom>
          <a:noFill/>
          <a:ln>
            <a:noFill/>
          </a:ln>
        </p:spPr>
        <p:txBody>
          <a:bodyPr bIns="91425" rIns="91425" lIns="91425" tIns="91425" anchor="ctr" anchorCtr="0"/>
          <a:lstStyle>
            <a:lvl1pPr algn="l" rtl="0" marR="0" indent="0" marL="0">
              <a:lnSpc>
                <a:spcPct val="90000"/>
              </a:lnSpc>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20" name="Shape 20"/>
          <p:cNvSpPr txBox="1"/>
          <p:nvPr>
            <p:ph idx="1" type="subTitle"/>
          </p:nvPr>
        </p:nvSpPr>
        <p:spPr>
          <a:xfrm>
            <a:off y="2227425" x="1234683"/>
            <a:ext cy="429767" cx="7909315"/>
          </a:xfrm>
          <a:prstGeom prst="rect">
            <a:avLst/>
          </a:prstGeom>
          <a:noFill/>
          <a:ln>
            <a:noFill/>
          </a:ln>
        </p:spPr>
        <p:txBody>
          <a:bodyPr bIns="91425" rIns="91425" lIns="91425" tIns="91425" anchor="t" anchorCtr="0"/>
          <a:lstStyle>
            <a:lvl1pPr algn="l" rtl="0" marR="0" indent="0" marL="0">
              <a:lnSpc>
                <a:spcPct val="90000"/>
              </a:lnSpc>
              <a:spcBef>
                <a:spcPts val="1800"/>
              </a:spcBef>
              <a:spcAft>
                <a:spcPts val="0"/>
              </a:spcAft>
              <a:buClr>
                <a:schemeClr val="dk1"/>
              </a:buClr>
              <a:buFont typeface="Verdana"/>
              <a:buNone/>
              <a:defRPr/>
            </a:lvl1pPr>
            <a:lvl2pPr algn="l" rtl="0" marR="0" indent="-60325" marL="593725">
              <a:spcBef>
                <a:spcPts val="800"/>
              </a:spcBef>
              <a:spcAft>
                <a:spcPts val="0"/>
              </a:spcAft>
              <a:buClr>
                <a:srgbClr val="595959"/>
              </a:buClr>
              <a:buFont typeface="Verdana"/>
              <a:buChar char="–"/>
              <a:defRPr/>
            </a:lvl2pPr>
            <a:lvl3pPr algn="l" rtl="0" marR="0" indent="-73025" marL="822325">
              <a:spcBef>
                <a:spcPts val="700"/>
              </a:spcBef>
              <a:spcAft>
                <a:spcPts val="0"/>
              </a:spcAft>
              <a:buClr>
                <a:srgbClr val="595959"/>
              </a:buClr>
              <a:buFont typeface="Verdana"/>
              <a:buChar char="▪"/>
              <a:defRPr/>
            </a:lvl3pPr>
            <a:lvl4pPr algn="l" rtl="0" marR="0" indent="-85725" marL="1050925">
              <a:spcBef>
                <a:spcPts val="600"/>
              </a:spcBef>
              <a:spcAft>
                <a:spcPts val="0"/>
              </a:spcAft>
              <a:buClr>
                <a:srgbClr val="595959"/>
              </a:buClr>
              <a:buFont typeface="Verdana"/>
              <a:buChar char="–"/>
              <a:defRPr/>
            </a:lvl4pPr>
            <a:lvl5pPr algn="l" rtl="0" marR="0" indent="-90487" marL="1233488">
              <a:spcBef>
                <a:spcPts val="600"/>
              </a:spcBef>
              <a:spcAft>
                <a:spcPts val="0"/>
              </a:spcAft>
              <a:buClr>
                <a:srgbClr val="7F7F7F"/>
              </a:buClr>
              <a:buFont typeface="Verdana"/>
              <a:buChar char="▪"/>
              <a:defRPr/>
            </a:lvl5pPr>
            <a:lvl6pPr algn="l" rtl="0" marR="0" indent="-101600" marL="2514600">
              <a:spcBef>
                <a:spcPts val="400"/>
              </a:spcBef>
              <a:buClr>
                <a:schemeClr val="dk1"/>
              </a:buClr>
              <a:buFont typeface="Verdana"/>
              <a:buChar char="•"/>
              <a:defRPr/>
            </a:lvl6pPr>
            <a:lvl7pPr algn="l" rtl="0" marR="0" indent="-101600" marL="2971800">
              <a:spcBef>
                <a:spcPts val="400"/>
              </a:spcBef>
              <a:buClr>
                <a:schemeClr val="dk1"/>
              </a:buClr>
              <a:buFont typeface="Verdana"/>
              <a:buChar char="•"/>
              <a:defRPr/>
            </a:lvl7pPr>
            <a:lvl8pPr algn="l" rtl="0" marR="0" indent="-101600" marL="3429000">
              <a:spcBef>
                <a:spcPts val="400"/>
              </a:spcBef>
              <a:buClr>
                <a:schemeClr val="dk1"/>
              </a:buClr>
              <a:buFont typeface="Verdana"/>
              <a:buChar char="•"/>
              <a:defRPr/>
            </a:lvl8pPr>
            <a:lvl9pPr algn="l" rtl="0" marR="0" indent="-101600" marL="3886200">
              <a:spcBef>
                <a:spcPts val="400"/>
              </a:spcBef>
              <a:buClr>
                <a:schemeClr val="dk1"/>
              </a:buClr>
              <a:buFont typeface="Verdana"/>
              <a:buChar char="•"/>
              <a:defRPr/>
            </a:lvl9pPr>
          </a:lstStyle>
          <a:p/>
        </p:txBody>
      </p:sp>
      <p:sp>
        <p:nvSpPr>
          <p:cNvPr id="21" name="Shape 21"/>
          <p:cNvSpPr txBox="1"/>
          <p:nvPr>
            <p:ph idx="2" type="body"/>
          </p:nvPr>
        </p:nvSpPr>
        <p:spPr>
          <a:xfrm>
            <a:off y="2875083" x="1234683"/>
            <a:ext cy="378005" cx="7918021"/>
          </a:xfrm>
          <a:prstGeom prst="rect">
            <a:avLst/>
          </a:prstGeom>
          <a:noFill/>
          <a:ln>
            <a:noFill/>
          </a:ln>
        </p:spPr>
        <p:txBody>
          <a:bodyPr bIns="91425" rIns="91425" lIns="91425" tIns="91425" anchor="t" anchorCtr="0"/>
          <a:lstStyle>
            <a:lvl1pPr rtl="0" indent="0" marL="0">
              <a:spcBef>
                <a:spcPts val="0"/>
              </a:spcBef>
              <a:buClr>
                <a:schemeClr val="dk1"/>
              </a:buClr>
              <a:buFont typeface="Verdan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2" name="Shape 22"/>
          <p:cNvSpPr txBox="1"/>
          <p:nvPr>
            <p:ph idx="10" type="dt"/>
          </p:nvPr>
        </p:nvSpPr>
        <p:spPr>
          <a:xfrm>
            <a:off y="6451885" x="810595"/>
            <a:ext cy="365125" cx="1643062"/>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23" name="Shape 23"/>
          <p:cNvSpPr txBox="1"/>
          <p:nvPr>
            <p:ph idx="12" type="sldNum"/>
          </p:nvPr>
        </p:nvSpPr>
        <p:spPr>
          <a:xfrm>
            <a:off y="6451885" x="389908"/>
            <a:ext cy="365125" cx="358775"/>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24" name="Shape 24"/>
          <p:cNvSpPr/>
          <p:nvPr/>
        </p:nvSpPr>
        <p:spPr>
          <a:xfrm>
            <a:off y="0" x="0"/>
            <a:ext cy="1269241" cx="9144000"/>
          </a:xfrm>
          <a:prstGeom prst="rect">
            <a:avLst/>
          </a:prstGeom>
          <a:solidFill>
            <a:schemeClr val="lt1"/>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dk1"/>
              </a:solidFill>
              <a:latin typeface="Verdana"/>
              <a:ea typeface="Verdana"/>
              <a:cs typeface="Verdana"/>
              <a:sym typeface="Verdana"/>
            </a:endParaRPr>
          </a:p>
        </p:txBody>
      </p:sp>
      <p:pic>
        <p:nvPicPr>
          <p:cNvPr id="25" name="Shape 25"/>
          <p:cNvPicPr preferRelativeResize="0"/>
          <p:nvPr/>
        </p:nvPicPr>
        <p:blipFill rotWithShape="1">
          <a:blip r:embed="rId3">
            <a:alphaModFix/>
          </a:blip>
          <a:srcRect t="0" b="0" r="0" l="0"/>
          <a:stretch/>
        </p:blipFill>
        <p:spPr>
          <a:xfrm>
            <a:off y="216578" x="5589705"/>
            <a:ext cy="648609" cx="3264827"/>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ontent Slide">
    <p:spTree>
      <p:nvGrpSpPr>
        <p:cNvPr id="26" name="Shape 26"/>
        <p:cNvGrpSpPr/>
        <p:nvPr/>
      </p:nvGrpSpPr>
      <p:grpSpPr>
        <a:xfrm>
          <a:off y="0" x="0"/>
          <a:ext cy="0" cx="0"/>
          <a:chOff y="0" x="0"/>
          <a:chExt cy="0" cx="0"/>
        </a:xfrm>
      </p:grpSpPr>
      <p:sp>
        <p:nvSpPr>
          <p:cNvPr id="27" name="Shape 27"/>
          <p:cNvSpPr txBox="1"/>
          <p:nvPr>
            <p:ph idx="1" type="body"/>
          </p:nvPr>
        </p:nvSpPr>
        <p:spPr>
          <a:xfrm>
            <a:off y="2009550" x="365760"/>
            <a:ext cy="4025490" cx="8326437"/>
          </a:xfrm>
          <a:prstGeom prst="rect">
            <a:avLst/>
          </a:prstGeom>
          <a:noFill/>
          <a:ln>
            <a:noFill/>
          </a:ln>
        </p:spPr>
        <p:txBody>
          <a:bodyPr bIns="91425" rIns="91425" lIns="91425" tIns="91425" anchor="t" anchorCtr="0"/>
          <a:lstStyle>
            <a:lvl1pPr algn="l" rtl="0" indent="-140334" marL="346075">
              <a:spcBef>
                <a:spcPts val="1800"/>
              </a:spcBef>
              <a:spcAft>
                <a:spcPts val="0"/>
              </a:spcAft>
              <a:buClr>
                <a:schemeClr val="dk1"/>
              </a:buClr>
              <a:buFont typeface="Verdana"/>
              <a:buChar char="•"/>
              <a:defRPr/>
            </a:lvl1pPr>
            <a:lvl2pPr algn="l" rtl="0" indent="-60325" marL="593725">
              <a:spcBef>
                <a:spcPts val="800"/>
              </a:spcBef>
              <a:spcAft>
                <a:spcPts val="0"/>
              </a:spcAft>
              <a:buClr>
                <a:srgbClr val="595959"/>
              </a:buClr>
              <a:buFont typeface="Verdana"/>
              <a:buChar char="–"/>
              <a:defRPr/>
            </a:lvl2pPr>
            <a:lvl3pPr algn="l" rtl="0" indent="-73025" marL="822325">
              <a:spcBef>
                <a:spcPts val="700"/>
              </a:spcBef>
              <a:spcAft>
                <a:spcPts val="0"/>
              </a:spcAft>
              <a:buClr>
                <a:srgbClr val="595959"/>
              </a:buClr>
              <a:buFont typeface="Verdana"/>
              <a:buChar char="▪"/>
              <a:defRPr/>
            </a:lvl3pPr>
            <a:lvl4pPr algn="l" rtl="0" indent="-85725" marL="1050925">
              <a:spcBef>
                <a:spcPts val="600"/>
              </a:spcBef>
              <a:spcAft>
                <a:spcPts val="0"/>
              </a:spcAft>
              <a:buClr>
                <a:srgbClr val="595959"/>
              </a:buClr>
              <a:buFont typeface="Verdana"/>
              <a:buChar char="–"/>
              <a:defRPr/>
            </a:lvl4pPr>
            <a:lvl5pPr algn="l" rtl="0" indent="-90487" marL="1233488">
              <a:spcBef>
                <a:spcPts val="600"/>
              </a:spcBef>
              <a:spcAft>
                <a:spcPts val="0"/>
              </a:spcAft>
              <a:buClr>
                <a:srgbClr val="7F7F7F"/>
              </a:buClr>
              <a:buFont typeface="Verdana"/>
              <a:buChar char="▪"/>
              <a:defRPr/>
            </a:lvl5pPr>
            <a:lvl6pPr algn="l" rtl="0" indent="-101600" marL="2514600">
              <a:spcBef>
                <a:spcPts val="400"/>
              </a:spcBef>
              <a:buClr>
                <a:schemeClr val="dk1"/>
              </a:buClr>
              <a:buFont typeface="Verdana"/>
              <a:buChar char="•"/>
              <a:defRPr/>
            </a:lvl6pPr>
            <a:lvl7pPr algn="l" rtl="0" indent="-101600" marL="2971800">
              <a:spcBef>
                <a:spcPts val="400"/>
              </a:spcBef>
              <a:buClr>
                <a:schemeClr val="dk1"/>
              </a:buClr>
              <a:buFont typeface="Verdana"/>
              <a:buChar char="•"/>
              <a:defRPr/>
            </a:lvl7pPr>
            <a:lvl8pPr algn="l" rtl="0" indent="-101600" marL="3429000">
              <a:spcBef>
                <a:spcPts val="400"/>
              </a:spcBef>
              <a:buClr>
                <a:schemeClr val="dk1"/>
              </a:buClr>
              <a:buFont typeface="Verdana"/>
              <a:buChar char="•"/>
              <a:defRPr/>
            </a:lvl8pPr>
            <a:lvl9pPr algn="l" rtl="0" indent="-101600" marL="3886200">
              <a:spcBef>
                <a:spcPts val="400"/>
              </a:spcBef>
              <a:buClr>
                <a:schemeClr val="dk1"/>
              </a:buClr>
              <a:buFont typeface="Verdana"/>
              <a:buChar char="•"/>
              <a:defRPr/>
            </a:lvl9pPr>
          </a:lstStyle>
          <a:p/>
        </p:txBody>
      </p:sp>
      <p:sp>
        <p:nvSpPr>
          <p:cNvPr id="28" name="Shape 28"/>
          <p:cNvSpPr txBox="1"/>
          <p:nvPr>
            <p:ph idx="12" type="sldNum"/>
          </p:nvPr>
        </p:nvSpPr>
        <p:spPr>
          <a:xfrm>
            <a:off y="6451885" x="389908"/>
            <a:ext cy="365125" cx="358775"/>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29" name="Shape 29"/>
          <p:cNvSpPr txBox="1"/>
          <p:nvPr>
            <p:ph idx="10" type="dt"/>
          </p:nvPr>
        </p:nvSpPr>
        <p:spPr>
          <a:xfrm>
            <a:off y="6451885" x="810595"/>
            <a:ext cy="365125" cx="1643062"/>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30" name="Shape 30"/>
          <p:cNvSpPr/>
          <p:nvPr/>
        </p:nvSpPr>
        <p:spPr>
          <a:xfrm>
            <a:off y="1242940" x="0"/>
            <a:ext cy="253054" cx="9144000"/>
          </a:xfrm>
          <a:prstGeom prst="rect">
            <a:avLst/>
          </a:prstGeom>
          <a:solidFill>
            <a:schemeClr val="lt1"/>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Verdana"/>
              <a:ea typeface="Verdana"/>
              <a:cs typeface="Verdana"/>
              <a:sym typeface="Verdana"/>
            </a:endParaRPr>
          </a:p>
        </p:txBody>
      </p:sp>
      <p:sp>
        <p:nvSpPr>
          <p:cNvPr id="31" name="Shape 31"/>
          <p:cNvSpPr txBox="1"/>
          <p:nvPr>
            <p:ph type="title"/>
          </p:nvPr>
        </p:nvSpPr>
        <p:spPr>
          <a:xfrm>
            <a:off y="1336416" x="365125"/>
            <a:ext cy="641239" cx="8326437"/>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32" name="Shape 32"/>
          <p:cNvSpPr txBox="1"/>
          <p:nvPr>
            <p:ph idx="2" type="body"/>
          </p:nvPr>
        </p:nvSpPr>
        <p:spPr>
          <a:xfrm>
            <a:off y="6451600" x="5418162"/>
            <a:ext cy="365125" cx="3315777"/>
          </a:xfrm>
          <a:prstGeom prst="rect">
            <a:avLst/>
          </a:prstGeom>
          <a:noFill/>
          <a:ln>
            <a:noFill/>
          </a:ln>
        </p:spPr>
        <p:txBody>
          <a:bodyPr bIns="91425" rIns="91425" lIns="91425" tIns="91425" anchor="ctr" anchorCtr="0"/>
          <a:lstStyle>
            <a:lvl1pPr algn="r" rtl="0" indent="0" marL="0">
              <a:spcBef>
                <a:spcPts val="0"/>
              </a:spcBef>
              <a:buClr>
                <a:schemeClr val="lt1"/>
              </a:buClr>
              <a:buFont typeface="Verdan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Only Blank Slide">
    <p:spTree>
      <p:nvGrpSpPr>
        <p:cNvPr id="33" name="Shape 33"/>
        <p:cNvGrpSpPr/>
        <p:nvPr/>
      </p:nvGrpSpPr>
      <p:grpSpPr>
        <a:xfrm>
          <a:off y="0" x="0"/>
          <a:ext cy="0" cx="0"/>
          <a:chOff y="0" x="0"/>
          <a:chExt cy="0" cx="0"/>
        </a:xfrm>
      </p:grpSpPr>
      <p:sp>
        <p:nvSpPr>
          <p:cNvPr id="34" name="Shape 34"/>
          <p:cNvSpPr txBox="1"/>
          <p:nvPr>
            <p:ph idx="12" type="sldNum"/>
          </p:nvPr>
        </p:nvSpPr>
        <p:spPr>
          <a:xfrm>
            <a:off y="6451885" x="389908"/>
            <a:ext cy="365125" cx="358775"/>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35" name="Shape 35"/>
          <p:cNvSpPr txBox="1"/>
          <p:nvPr>
            <p:ph idx="10" type="dt"/>
          </p:nvPr>
        </p:nvSpPr>
        <p:spPr>
          <a:xfrm>
            <a:off y="6451885" x="810595"/>
            <a:ext cy="365125" cx="1643062"/>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36" name="Shape 36"/>
          <p:cNvSpPr/>
          <p:nvPr/>
        </p:nvSpPr>
        <p:spPr>
          <a:xfrm>
            <a:off y="1242940" x="0"/>
            <a:ext cy="253054" cx="9144000"/>
          </a:xfrm>
          <a:prstGeom prst="rect">
            <a:avLst/>
          </a:prstGeom>
          <a:solidFill>
            <a:schemeClr val="lt1"/>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Verdana"/>
              <a:ea typeface="Verdana"/>
              <a:cs typeface="Verdana"/>
              <a:sym typeface="Verdana"/>
            </a:endParaRPr>
          </a:p>
        </p:txBody>
      </p:sp>
      <p:sp>
        <p:nvSpPr>
          <p:cNvPr id="37" name="Shape 37"/>
          <p:cNvSpPr txBox="1"/>
          <p:nvPr>
            <p:ph type="title"/>
          </p:nvPr>
        </p:nvSpPr>
        <p:spPr>
          <a:xfrm>
            <a:off y="1336416" x="365125"/>
            <a:ext cy="641239" cx="8326437"/>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38" name="Shape 38"/>
          <p:cNvSpPr txBox="1"/>
          <p:nvPr>
            <p:ph idx="1" type="body"/>
          </p:nvPr>
        </p:nvSpPr>
        <p:spPr>
          <a:xfrm>
            <a:off y="6451600" x="5418162"/>
            <a:ext cy="365125" cx="3315777"/>
          </a:xfrm>
          <a:prstGeom prst="rect">
            <a:avLst/>
          </a:prstGeom>
          <a:noFill/>
          <a:ln>
            <a:noFill/>
          </a:ln>
        </p:spPr>
        <p:txBody>
          <a:bodyPr bIns="91425" rIns="91425" lIns="91425" tIns="91425" anchor="ctr" anchorCtr="0"/>
          <a:lstStyle>
            <a:lvl1pPr algn="r" rtl="0" indent="0" marL="0">
              <a:spcBef>
                <a:spcPts val="0"/>
              </a:spcBef>
              <a:buClr>
                <a:schemeClr val="lt1"/>
              </a:buClr>
              <a:buFont typeface="Verdan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ontent 2 Column Slide">
    <p:spTree>
      <p:nvGrpSpPr>
        <p:cNvPr id="39" name="Shape 39"/>
        <p:cNvGrpSpPr/>
        <p:nvPr/>
      </p:nvGrpSpPr>
      <p:grpSpPr>
        <a:xfrm>
          <a:off y="0" x="0"/>
          <a:ext cy="0" cx="0"/>
          <a:chOff y="0" x="0"/>
          <a:chExt cy="0" cx="0"/>
        </a:xfrm>
      </p:grpSpPr>
      <p:sp>
        <p:nvSpPr>
          <p:cNvPr id="40" name="Shape 40"/>
          <p:cNvSpPr txBox="1"/>
          <p:nvPr>
            <p:ph idx="1" type="body"/>
          </p:nvPr>
        </p:nvSpPr>
        <p:spPr>
          <a:xfrm>
            <a:off y="2009550" x="374826"/>
            <a:ext cy="4002312" cx="4035424"/>
          </a:xfrm>
          <a:prstGeom prst="rect">
            <a:avLst/>
          </a:prstGeom>
          <a:noFill/>
          <a:ln>
            <a:noFill/>
          </a:ln>
        </p:spPr>
        <p:txBody>
          <a:bodyPr bIns="91425" rIns="91425" lIns="91425" tIns="91425" anchor="t" anchorCtr="0"/>
          <a:lstStyle>
            <a:lvl1pPr algn="l" rtl="0" indent="-140334" marL="346075">
              <a:spcBef>
                <a:spcPts val="1800"/>
              </a:spcBef>
              <a:spcAft>
                <a:spcPts val="0"/>
              </a:spcAft>
              <a:buClr>
                <a:schemeClr val="dk1"/>
              </a:buClr>
              <a:buFont typeface="Verdana"/>
              <a:buChar char="•"/>
              <a:defRPr/>
            </a:lvl1pPr>
            <a:lvl2pPr algn="l" rtl="0" indent="-60325" marL="593725">
              <a:spcBef>
                <a:spcPts val="800"/>
              </a:spcBef>
              <a:spcAft>
                <a:spcPts val="0"/>
              </a:spcAft>
              <a:buClr>
                <a:srgbClr val="595959"/>
              </a:buClr>
              <a:buFont typeface="Verdana"/>
              <a:buChar char="–"/>
              <a:defRPr/>
            </a:lvl2pPr>
            <a:lvl3pPr algn="l" rtl="0" indent="-73025" marL="822325">
              <a:spcBef>
                <a:spcPts val="700"/>
              </a:spcBef>
              <a:spcAft>
                <a:spcPts val="0"/>
              </a:spcAft>
              <a:buClr>
                <a:srgbClr val="595959"/>
              </a:buClr>
              <a:buFont typeface="Verdana"/>
              <a:buChar char="▪"/>
              <a:defRPr/>
            </a:lvl3pPr>
            <a:lvl4pPr algn="l" rtl="0" indent="-85725" marL="1050925">
              <a:spcBef>
                <a:spcPts val="600"/>
              </a:spcBef>
              <a:spcAft>
                <a:spcPts val="0"/>
              </a:spcAft>
              <a:buClr>
                <a:srgbClr val="595959"/>
              </a:buClr>
              <a:buFont typeface="Verdana"/>
              <a:buChar char="–"/>
              <a:defRPr/>
            </a:lvl4pPr>
            <a:lvl5pPr algn="l" rtl="0" indent="-90487" marL="1233488">
              <a:spcBef>
                <a:spcPts val="600"/>
              </a:spcBef>
              <a:spcAft>
                <a:spcPts val="0"/>
              </a:spcAft>
              <a:buClr>
                <a:srgbClr val="7F7F7F"/>
              </a:buClr>
              <a:buFont typeface="Verdana"/>
              <a:buChar char="▪"/>
              <a:defRPr/>
            </a:lvl5pPr>
            <a:lvl6pPr algn="l" rtl="0" indent="-101600" marL="2514600">
              <a:spcBef>
                <a:spcPts val="400"/>
              </a:spcBef>
              <a:buClr>
                <a:schemeClr val="dk1"/>
              </a:buClr>
              <a:buFont typeface="Verdana"/>
              <a:buChar char="•"/>
              <a:defRPr/>
            </a:lvl6pPr>
            <a:lvl7pPr algn="l" rtl="0" indent="-101600" marL="2971800">
              <a:spcBef>
                <a:spcPts val="400"/>
              </a:spcBef>
              <a:buClr>
                <a:schemeClr val="dk1"/>
              </a:buClr>
              <a:buFont typeface="Verdana"/>
              <a:buChar char="•"/>
              <a:defRPr/>
            </a:lvl7pPr>
            <a:lvl8pPr algn="l" rtl="0" indent="-101600" marL="3429000">
              <a:spcBef>
                <a:spcPts val="400"/>
              </a:spcBef>
              <a:buClr>
                <a:schemeClr val="dk1"/>
              </a:buClr>
              <a:buFont typeface="Verdana"/>
              <a:buChar char="•"/>
              <a:defRPr/>
            </a:lvl8pPr>
            <a:lvl9pPr algn="l" rtl="0" indent="-101600" marL="3886200">
              <a:spcBef>
                <a:spcPts val="400"/>
              </a:spcBef>
              <a:buClr>
                <a:schemeClr val="dk1"/>
              </a:buClr>
              <a:buFont typeface="Verdana"/>
              <a:buChar char="•"/>
              <a:defRPr/>
            </a:lvl9pPr>
          </a:lstStyle>
          <a:p/>
        </p:txBody>
      </p:sp>
      <p:sp>
        <p:nvSpPr>
          <p:cNvPr id="41" name="Shape 41"/>
          <p:cNvSpPr txBox="1"/>
          <p:nvPr>
            <p:ph idx="2" type="body"/>
          </p:nvPr>
        </p:nvSpPr>
        <p:spPr>
          <a:xfrm>
            <a:off y="2009550" x="4738862"/>
            <a:ext cy="4002312" cx="4035424"/>
          </a:xfrm>
          <a:prstGeom prst="rect">
            <a:avLst/>
          </a:prstGeom>
          <a:noFill/>
          <a:ln>
            <a:noFill/>
          </a:ln>
        </p:spPr>
        <p:txBody>
          <a:bodyPr bIns="91425" rIns="91425" lIns="91425" tIns="91425" anchor="t" anchorCtr="0"/>
          <a:lstStyle>
            <a:lvl1pPr algn="l" rtl="0" indent="-140334" marL="346075">
              <a:spcBef>
                <a:spcPts val="1800"/>
              </a:spcBef>
              <a:spcAft>
                <a:spcPts val="0"/>
              </a:spcAft>
              <a:buClr>
                <a:schemeClr val="dk1"/>
              </a:buClr>
              <a:buFont typeface="Verdana"/>
              <a:buChar char="•"/>
              <a:defRPr/>
            </a:lvl1pPr>
            <a:lvl2pPr algn="l" rtl="0" indent="-60325" marL="593725">
              <a:spcBef>
                <a:spcPts val="800"/>
              </a:spcBef>
              <a:spcAft>
                <a:spcPts val="0"/>
              </a:spcAft>
              <a:buClr>
                <a:srgbClr val="595959"/>
              </a:buClr>
              <a:buFont typeface="Verdana"/>
              <a:buChar char="–"/>
              <a:defRPr/>
            </a:lvl2pPr>
            <a:lvl3pPr algn="l" rtl="0" indent="-73025" marL="822325">
              <a:spcBef>
                <a:spcPts val="700"/>
              </a:spcBef>
              <a:spcAft>
                <a:spcPts val="0"/>
              </a:spcAft>
              <a:buClr>
                <a:srgbClr val="595959"/>
              </a:buClr>
              <a:buFont typeface="Verdana"/>
              <a:buChar char="▪"/>
              <a:defRPr/>
            </a:lvl3pPr>
            <a:lvl4pPr algn="l" rtl="0" indent="-85725" marL="1050925">
              <a:spcBef>
                <a:spcPts val="600"/>
              </a:spcBef>
              <a:spcAft>
                <a:spcPts val="0"/>
              </a:spcAft>
              <a:buClr>
                <a:srgbClr val="595959"/>
              </a:buClr>
              <a:buFont typeface="Verdana"/>
              <a:buChar char="–"/>
              <a:defRPr/>
            </a:lvl4pPr>
            <a:lvl5pPr algn="l" rtl="0" indent="-90487" marL="1233488">
              <a:spcBef>
                <a:spcPts val="600"/>
              </a:spcBef>
              <a:spcAft>
                <a:spcPts val="0"/>
              </a:spcAft>
              <a:buClr>
                <a:srgbClr val="7F7F7F"/>
              </a:buClr>
              <a:buFont typeface="Verdana"/>
              <a:buChar char="▪"/>
              <a:defRPr/>
            </a:lvl5pPr>
            <a:lvl6pPr algn="l" rtl="0" indent="-101600" marL="2514600">
              <a:spcBef>
                <a:spcPts val="400"/>
              </a:spcBef>
              <a:buClr>
                <a:schemeClr val="dk1"/>
              </a:buClr>
              <a:buFont typeface="Verdana"/>
              <a:buChar char="•"/>
              <a:defRPr/>
            </a:lvl6pPr>
            <a:lvl7pPr algn="l" rtl="0" indent="-101600" marL="2971800">
              <a:spcBef>
                <a:spcPts val="400"/>
              </a:spcBef>
              <a:buClr>
                <a:schemeClr val="dk1"/>
              </a:buClr>
              <a:buFont typeface="Verdana"/>
              <a:buChar char="•"/>
              <a:defRPr/>
            </a:lvl7pPr>
            <a:lvl8pPr algn="l" rtl="0" indent="-101600" marL="3429000">
              <a:spcBef>
                <a:spcPts val="400"/>
              </a:spcBef>
              <a:buClr>
                <a:schemeClr val="dk1"/>
              </a:buClr>
              <a:buFont typeface="Verdana"/>
              <a:buChar char="•"/>
              <a:defRPr/>
            </a:lvl8pPr>
            <a:lvl9pPr algn="l" rtl="0" indent="-101600" marL="3886200">
              <a:spcBef>
                <a:spcPts val="400"/>
              </a:spcBef>
              <a:buClr>
                <a:schemeClr val="dk1"/>
              </a:buClr>
              <a:buFont typeface="Verdana"/>
              <a:buChar char="•"/>
              <a:defRPr/>
            </a:lvl9pPr>
          </a:lstStyle>
          <a:p/>
        </p:txBody>
      </p:sp>
      <p:sp>
        <p:nvSpPr>
          <p:cNvPr id="42" name="Shape 42"/>
          <p:cNvSpPr txBox="1"/>
          <p:nvPr>
            <p:ph idx="12" type="sldNum"/>
          </p:nvPr>
        </p:nvSpPr>
        <p:spPr>
          <a:xfrm>
            <a:off y="6451885" x="389908"/>
            <a:ext cy="365125" cx="358775"/>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43" name="Shape 43"/>
          <p:cNvSpPr txBox="1"/>
          <p:nvPr>
            <p:ph idx="10" type="dt"/>
          </p:nvPr>
        </p:nvSpPr>
        <p:spPr>
          <a:xfrm>
            <a:off y="6451885" x="810595"/>
            <a:ext cy="365125" cx="1643062"/>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44" name="Shape 44"/>
          <p:cNvSpPr/>
          <p:nvPr/>
        </p:nvSpPr>
        <p:spPr>
          <a:xfrm>
            <a:off y="1242940" x="0"/>
            <a:ext cy="253054" cx="9144000"/>
          </a:xfrm>
          <a:prstGeom prst="rect">
            <a:avLst/>
          </a:prstGeom>
          <a:solidFill>
            <a:schemeClr val="lt1"/>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Verdana"/>
              <a:ea typeface="Verdana"/>
              <a:cs typeface="Verdana"/>
              <a:sym typeface="Verdana"/>
            </a:endParaRPr>
          </a:p>
        </p:txBody>
      </p:sp>
      <p:sp>
        <p:nvSpPr>
          <p:cNvPr id="45" name="Shape 45"/>
          <p:cNvSpPr txBox="1"/>
          <p:nvPr>
            <p:ph type="title"/>
          </p:nvPr>
        </p:nvSpPr>
        <p:spPr>
          <a:xfrm>
            <a:off y="1336416" x="365123"/>
            <a:ext cy="641239" cx="8409162"/>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46" name="Shape 46"/>
          <p:cNvSpPr txBox="1"/>
          <p:nvPr>
            <p:ph idx="3" type="body"/>
          </p:nvPr>
        </p:nvSpPr>
        <p:spPr>
          <a:xfrm>
            <a:off y="6451600" x="5418162"/>
            <a:ext cy="365125" cx="3315777"/>
          </a:xfrm>
          <a:prstGeom prst="rect">
            <a:avLst/>
          </a:prstGeom>
          <a:noFill/>
          <a:ln>
            <a:noFill/>
          </a:ln>
        </p:spPr>
        <p:txBody>
          <a:bodyPr bIns="91425" rIns="91425" lIns="91425" tIns="91425" anchor="ctr" anchorCtr="0"/>
          <a:lstStyle>
            <a:lvl1pPr algn="r" rtl="0" indent="0" marL="0">
              <a:spcBef>
                <a:spcPts val="0"/>
              </a:spcBef>
              <a:buClr>
                <a:schemeClr val="lt1"/>
              </a:buClr>
              <a:buFont typeface="Verdan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omparison Slide">
    <p:spTree>
      <p:nvGrpSpPr>
        <p:cNvPr id="47" name="Shape 47"/>
        <p:cNvGrpSpPr/>
        <p:nvPr/>
      </p:nvGrpSpPr>
      <p:grpSpPr>
        <a:xfrm>
          <a:off y="0" x="0"/>
          <a:ext cy="0" cx="0"/>
          <a:chOff y="0" x="0"/>
          <a:chExt cy="0" cx="0"/>
        </a:xfrm>
      </p:grpSpPr>
      <p:sp>
        <p:nvSpPr>
          <p:cNvPr id="48" name="Shape 48"/>
          <p:cNvSpPr txBox="1"/>
          <p:nvPr>
            <p:ph idx="1" type="body"/>
          </p:nvPr>
        </p:nvSpPr>
        <p:spPr>
          <a:xfrm>
            <a:off y="1645919" x="366888"/>
            <a:ext cy="789828" cx="4035246"/>
          </a:xfrm>
          <a:prstGeom prst="rect">
            <a:avLst/>
          </a:prstGeom>
          <a:noFill/>
          <a:ln>
            <a:noFill/>
          </a:ln>
        </p:spPr>
        <p:txBody>
          <a:bodyPr bIns="91425" rIns="91425" lIns="91425" tIns="91425" anchor="b" anchorCtr="0"/>
          <a:lstStyle>
            <a:lvl1pPr algn="ctr" rtl="0" indent="0" marL="0">
              <a:lnSpc>
                <a:spcPct val="115384"/>
              </a:lnSpc>
              <a:spcBef>
                <a:spcPts val="0"/>
              </a:spcBef>
              <a:buFont typeface="Verdana"/>
              <a:buNone/>
              <a:defRPr/>
            </a:lvl1pPr>
            <a:lvl2pPr rtl="0" indent="0" marL="457200">
              <a:spcBef>
                <a:spcPts val="0"/>
              </a:spcBef>
              <a:buFont typeface="Verdana"/>
              <a:buNone/>
              <a:defRPr/>
            </a:lvl2pPr>
            <a:lvl3pPr rtl="0" indent="0" marL="914400">
              <a:spcBef>
                <a:spcPts val="0"/>
              </a:spcBef>
              <a:buFont typeface="Verdana"/>
              <a:buNone/>
              <a:defRPr/>
            </a:lvl3pPr>
            <a:lvl4pPr rtl="0" indent="0" marL="1371600">
              <a:spcBef>
                <a:spcPts val="0"/>
              </a:spcBef>
              <a:buFont typeface="Verdana"/>
              <a:buNone/>
              <a:defRPr/>
            </a:lvl4pPr>
            <a:lvl5pPr rtl="0" indent="0" marL="1828800">
              <a:spcBef>
                <a:spcPts val="0"/>
              </a:spcBef>
              <a:buFont typeface="Verdana"/>
              <a:buNone/>
              <a:defRPr/>
            </a:lvl5pPr>
            <a:lvl6pPr rtl="0" indent="0" marL="2286000">
              <a:spcBef>
                <a:spcPts val="0"/>
              </a:spcBef>
              <a:buFont typeface="Verdana"/>
              <a:buNone/>
              <a:defRPr/>
            </a:lvl6pPr>
            <a:lvl7pPr rtl="0" indent="0" marL="2743200">
              <a:spcBef>
                <a:spcPts val="0"/>
              </a:spcBef>
              <a:buFont typeface="Verdana"/>
              <a:buNone/>
              <a:defRPr/>
            </a:lvl7pPr>
            <a:lvl8pPr rtl="0" indent="0" marL="3200400">
              <a:spcBef>
                <a:spcPts val="0"/>
              </a:spcBef>
              <a:buFont typeface="Verdana"/>
              <a:buNone/>
              <a:defRPr/>
            </a:lvl8pPr>
            <a:lvl9pPr rtl="0" indent="0" marL="3657600">
              <a:spcBef>
                <a:spcPts val="0"/>
              </a:spcBef>
              <a:buFont typeface="Verdana"/>
              <a:buNone/>
              <a:defRPr/>
            </a:lvl9pPr>
          </a:lstStyle>
          <a:p/>
        </p:txBody>
      </p:sp>
      <p:sp>
        <p:nvSpPr>
          <p:cNvPr id="49" name="Shape 49"/>
          <p:cNvSpPr txBox="1"/>
          <p:nvPr>
            <p:ph idx="2" type="body"/>
          </p:nvPr>
        </p:nvSpPr>
        <p:spPr>
          <a:xfrm>
            <a:off y="1645919" x="4703762"/>
            <a:ext cy="789828" cx="4045125"/>
          </a:xfrm>
          <a:prstGeom prst="rect">
            <a:avLst/>
          </a:prstGeom>
          <a:noFill/>
          <a:ln>
            <a:noFill/>
          </a:ln>
        </p:spPr>
        <p:txBody>
          <a:bodyPr bIns="91425" rIns="91425" lIns="91425" tIns="91425" anchor="b" anchorCtr="0"/>
          <a:lstStyle>
            <a:lvl1pPr algn="ctr" rtl="0" indent="0" marL="0">
              <a:lnSpc>
                <a:spcPct val="115384"/>
              </a:lnSpc>
              <a:spcBef>
                <a:spcPts val="0"/>
              </a:spcBef>
              <a:buFont typeface="Verdana"/>
              <a:buNone/>
              <a:defRPr/>
            </a:lvl1pPr>
            <a:lvl2pPr rtl="0" indent="0" marL="457200">
              <a:spcBef>
                <a:spcPts val="0"/>
              </a:spcBef>
              <a:buFont typeface="Verdana"/>
              <a:buNone/>
              <a:defRPr/>
            </a:lvl2pPr>
            <a:lvl3pPr rtl="0" indent="0" marL="914400">
              <a:spcBef>
                <a:spcPts val="0"/>
              </a:spcBef>
              <a:buFont typeface="Verdana"/>
              <a:buNone/>
              <a:defRPr/>
            </a:lvl3pPr>
            <a:lvl4pPr rtl="0" indent="0" marL="1371600">
              <a:spcBef>
                <a:spcPts val="0"/>
              </a:spcBef>
              <a:buFont typeface="Verdana"/>
              <a:buNone/>
              <a:defRPr/>
            </a:lvl4pPr>
            <a:lvl5pPr rtl="0" indent="0" marL="1828800">
              <a:spcBef>
                <a:spcPts val="0"/>
              </a:spcBef>
              <a:buFont typeface="Verdana"/>
              <a:buNone/>
              <a:defRPr/>
            </a:lvl5pPr>
            <a:lvl6pPr rtl="0" indent="0" marL="2286000">
              <a:spcBef>
                <a:spcPts val="0"/>
              </a:spcBef>
              <a:buFont typeface="Verdana"/>
              <a:buNone/>
              <a:defRPr/>
            </a:lvl6pPr>
            <a:lvl7pPr rtl="0" indent="0" marL="2743200">
              <a:spcBef>
                <a:spcPts val="0"/>
              </a:spcBef>
              <a:buFont typeface="Verdana"/>
              <a:buNone/>
              <a:defRPr/>
            </a:lvl7pPr>
            <a:lvl8pPr rtl="0" indent="0" marL="3200400">
              <a:spcBef>
                <a:spcPts val="0"/>
              </a:spcBef>
              <a:buFont typeface="Verdana"/>
              <a:buNone/>
              <a:defRPr/>
            </a:lvl8pPr>
            <a:lvl9pPr rtl="0" indent="0" marL="3657600">
              <a:spcBef>
                <a:spcPts val="0"/>
              </a:spcBef>
              <a:buFont typeface="Verdana"/>
              <a:buNone/>
              <a:defRPr/>
            </a:lvl9pPr>
          </a:lstStyle>
          <a:p/>
        </p:txBody>
      </p:sp>
      <p:sp>
        <p:nvSpPr>
          <p:cNvPr id="50" name="Shape 50"/>
          <p:cNvSpPr txBox="1"/>
          <p:nvPr>
            <p:ph idx="3" type="body"/>
          </p:nvPr>
        </p:nvSpPr>
        <p:spPr>
          <a:xfrm>
            <a:off y="2659063" x="357187"/>
            <a:ext cy="3352799" cx="4044950"/>
          </a:xfrm>
          <a:prstGeom prst="rect">
            <a:avLst/>
          </a:prstGeom>
          <a:noFill/>
          <a:ln>
            <a:noFill/>
          </a:ln>
        </p:spPr>
        <p:txBody>
          <a:bodyPr bIns="91425" rIns="91425" lIns="91425" tIns="91425" anchor="t" anchorCtr="0"/>
          <a:lstStyle>
            <a:lvl1pPr algn="l" rtl="0" indent="-140334" marL="346075">
              <a:spcBef>
                <a:spcPts val="1800"/>
              </a:spcBef>
              <a:spcAft>
                <a:spcPts val="0"/>
              </a:spcAft>
              <a:buClr>
                <a:schemeClr val="dk1"/>
              </a:buClr>
              <a:buFont typeface="Verdana"/>
              <a:buChar char="•"/>
              <a:defRPr/>
            </a:lvl1pPr>
            <a:lvl2pPr algn="l" rtl="0" indent="-60325" marL="593725">
              <a:spcBef>
                <a:spcPts val="800"/>
              </a:spcBef>
              <a:spcAft>
                <a:spcPts val="0"/>
              </a:spcAft>
              <a:buClr>
                <a:srgbClr val="595959"/>
              </a:buClr>
              <a:buFont typeface="Verdana"/>
              <a:buChar char="–"/>
              <a:defRPr/>
            </a:lvl2pPr>
            <a:lvl3pPr algn="l" rtl="0" indent="-73025" marL="822325">
              <a:spcBef>
                <a:spcPts val="700"/>
              </a:spcBef>
              <a:spcAft>
                <a:spcPts val="0"/>
              </a:spcAft>
              <a:buClr>
                <a:srgbClr val="595959"/>
              </a:buClr>
              <a:buFont typeface="Verdana"/>
              <a:buChar char="▪"/>
              <a:defRPr/>
            </a:lvl3pPr>
            <a:lvl4pPr algn="l" rtl="0" indent="-85725" marL="1050925">
              <a:spcBef>
                <a:spcPts val="600"/>
              </a:spcBef>
              <a:spcAft>
                <a:spcPts val="0"/>
              </a:spcAft>
              <a:buClr>
                <a:srgbClr val="595959"/>
              </a:buClr>
              <a:buFont typeface="Verdana"/>
              <a:buChar char="–"/>
              <a:defRPr/>
            </a:lvl4pPr>
            <a:lvl5pPr algn="l" rtl="0" indent="-90487" marL="1233488">
              <a:spcBef>
                <a:spcPts val="600"/>
              </a:spcBef>
              <a:spcAft>
                <a:spcPts val="0"/>
              </a:spcAft>
              <a:buClr>
                <a:srgbClr val="7F7F7F"/>
              </a:buClr>
              <a:buFont typeface="Verdana"/>
              <a:buChar char="▪"/>
              <a:defRPr/>
            </a:lvl5pPr>
            <a:lvl6pPr algn="l" rtl="0" indent="-101600" marL="2514600">
              <a:spcBef>
                <a:spcPts val="400"/>
              </a:spcBef>
              <a:buClr>
                <a:schemeClr val="dk1"/>
              </a:buClr>
              <a:buFont typeface="Verdana"/>
              <a:buChar char="•"/>
              <a:defRPr/>
            </a:lvl6pPr>
            <a:lvl7pPr algn="l" rtl="0" indent="-101600" marL="2971800">
              <a:spcBef>
                <a:spcPts val="400"/>
              </a:spcBef>
              <a:buClr>
                <a:schemeClr val="dk1"/>
              </a:buClr>
              <a:buFont typeface="Verdana"/>
              <a:buChar char="•"/>
              <a:defRPr/>
            </a:lvl7pPr>
            <a:lvl8pPr algn="l" rtl="0" indent="-101600" marL="3429000">
              <a:spcBef>
                <a:spcPts val="400"/>
              </a:spcBef>
              <a:buClr>
                <a:schemeClr val="dk1"/>
              </a:buClr>
              <a:buFont typeface="Verdana"/>
              <a:buChar char="•"/>
              <a:defRPr/>
            </a:lvl8pPr>
            <a:lvl9pPr algn="l" rtl="0" indent="-101600" marL="3886200">
              <a:spcBef>
                <a:spcPts val="400"/>
              </a:spcBef>
              <a:buClr>
                <a:schemeClr val="dk1"/>
              </a:buClr>
              <a:buFont typeface="Verdana"/>
              <a:buChar char="•"/>
              <a:defRPr/>
            </a:lvl9pPr>
          </a:lstStyle>
          <a:p/>
        </p:txBody>
      </p:sp>
      <p:sp>
        <p:nvSpPr>
          <p:cNvPr id="51" name="Shape 51"/>
          <p:cNvSpPr txBox="1"/>
          <p:nvPr>
            <p:ph idx="4" type="body"/>
          </p:nvPr>
        </p:nvSpPr>
        <p:spPr>
          <a:xfrm>
            <a:off y="2659063" x="4703762"/>
            <a:ext cy="3352799" cx="4044950"/>
          </a:xfrm>
          <a:prstGeom prst="rect">
            <a:avLst/>
          </a:prstGeom>
          <a:noFill/>
          <a:ln>
            <a:noFill/>
          </a:ln>
        </p:spPr>
        <p:txBody>
          <a:bodyPr bIns="91425" rIns="91425" lIns="91425" tIns="91425" anchor="t" anchorCtr="0"/>
          <a:lstStyle>
            <a:lvl1pPr algn="l" rtl="0" indent="-140334" marL="346075">
              <a:spcBef>
                <a:spcPts val="1800"/>
              </a:spcBef>
              <a:spcAft>
                <a:spcPts val="0"/>
              </a:spcAft>
              <a:buClr>
                <a:schemeClr val="dk1"/>
              </a:buClr>
              <a:buFont typeface="Verdana"/>
              <a:buChar char="•"/>
              <a:defRPr/>
            </a:lvl1pPr>
            <a:lvl2pPr algn="l" rtl="0" indent="-60325" marL="593725">
              <a:spcBef>
                <a:spcPts val="800"/>
              </a:spcBef>
              <a:spcAft>
                <a:spcPts val="0"/>
              </a:spcAft>
              <a:buClr>
                <a:srgbClr val="595959"/>
              </a:buClr>
              <a:buFont typeface="Verdana"/>
              <a:buChar char="–"/>
              <a:defRPr/>
            </a:lvl2pPr>
            <a:lvl3pPr algn="l" rtl="0" indent="-73025" marL="822325">
              <a:spcBef>
                <a:spcPts val="700"/>
              </a:spcBef>
              <a:spcAft>
                <a:spcPts val="0"/>
              </a:spcAft>
              <a:buClr>
                <a:srgbClr val="595959"/>
              </a:buClr>
              <a:buFont typeface="Verdana"/>
              <a:buChar char="▪"/>
              <a:defRPr/>
            </a:lvl3pPr>
            <a:lvl4pPr algn="l" rtl="0" indent="-85725" marL="1050925">
              <a:spcBef>
                <a:spcPts val="600"/>
              </a:spcBef>
              <a:spcAft>
                <a:spcPts val="0"/>
              </a:spcAft>
              <a:buClr>
                <a:srgbClr val="595959"/>
              </a:buClr>
              <a:buFont typeface="Verdana"/>
              <a:buChar char="–"/>
              <a:defRPr/>
            </a:lvl4pPr>
            <a:lvl5pPr algn="l" rtl="0" indent="-90487" marL="1233488">
              <a:spcBef>
                <a:spcPts val="600"/>
              </a:spcBef>
              <a:spcAft>
                <a:spcPts val="0"/>
              </a:spcAft>
              <a:buClr>
                <a:srgbClr val="7F7F7F"/>
              </a:buClr>
              <a:buFont typeface="Verdana"/>
              <a:buChar char="▪"/>
              <a:defRPr/>
            </a:lvl5pPr>
            <a:lvl6pPr algn="l" rtl="0" indent="-101600" marL="2514600">
              <a:spcBef>
                <a:spcPts val="400"/>
              </a:spcBef>
              <a:buClr>
                <a:schemeClr val="dk1"/>
              </a:buClr>
              <a:buFont typeface="Verdana"/>
              <a:buChar char="•"/>
              <a:defRPr/>
            </a:lvl6pPr>
            <a:lvl7pPr algn="l" rtl="0" indent="-101600" marL="2971800">
              <a:spcBef>
                <a:spcPts val="400"/>
              </a:spcBef>
              <a:buClr>
                <a:schemeClr val="dk1"/>
              </a:buClr>
              <a:buFont typeface="Verdana"/>
              <a:buChar char="•"/>
              <a:defRPr/>
            </a:lvl7pPr>
            <a:lvl8pPr algn="l" rtl="0" indent="-101600" marL="3429000">
              <a:spcBef>
                <a:spcPts val="400"/>
              </a:spcBef>
              <a:buClr>
                <a:schemeClr val="dk1"/>
              </a:buClr>
              <a:buFont typeface="Verdana"/>
              <a:buChar char="•"/>
              <a:defRPr/>
            </a:lvl8pPr>
            <a:lvl9pPr algn="l" rtl="0" indent="-101600" marL="3886200">
              <a:spcBef>
                <a:spcPts val="400"/>
              </a:spcBef>
              <a:buClr>
                <a:schemeClr val="dk1"/>
              </a:buClr>
              <a:buFont typeface="Verdana"/>
              <a:buChar char="•"/>
              <a:defRPr/>
            </a:lvl9pPr>
          </a:lstStyle>
          <a:p/>
        </p:txBody>
      </p:sp>
      <p:sp>
        <p:nvSpPr>
          <p:cNvPr id="52" name="Shape 52"/>
          <p:cNvSpPr txBox="1"/>
          <p:nvPr>
            <p:ph idx="12" type="sldNum"/>
          </p:nvPr>
        </p:nvSpPr>
        <p:spPr>
          <a:xfrm>
            <a:off y="6451885" x="389908"/>
            <a:ext cy="365125" cx="358775"/>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53" name="Shape 53"/>
          <p:cNvSpPr txBox="1"/>
          <p:nvPr>
            <p:ph idx="10" type="dt"/>
          </p:nvPr>
        </p:nvSpPr>
        <p:spPr>
          <a:xfrm>
            <a:off y="6451885" x="810595"/>
            <a:ext cy="365125" cx="1643062"/>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54" name="Shape 54"/>
          <p:cNvSpPr/>
          <p:nvPr/>
        </p:nvSpPr>
        <p:spPr>
          <a:xfrm>
            <a:off y="1242940" x="0"/>
            <a:ext cy="253054" cx="9144000"/>
          </a:xfrm>
          <a:prstGeom prst="rect">
            <a:avLst/>
          </a:prstGeom>
          <a:solidFill>
            <a:schemeClr val="lt1"/>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Verdana"/>
              <a:ea typeface="Verdana"/>
              <a:cs typeface="Verdana"/>
              <a:sym typeface="Verdana"/>
            </a:endParaRPr>
          </a:p>
        </p:txBody>
      </p:sp>
      <p:sp>
        <p:nvSpPr>
          <p:cNvPr id="55" name="Shape 55"/>
          <p:cNvSpPr txBox="1"/>
          <p:nvPr>
            <p:ph idx="5" type="body"/>
          </p:nvPr>
        </p:nvSpPr>
        <p:spPr>
          <a:xfrm>
            <a:off y="6451600" x="5418162"/>
            <a:ext cy="365125" cx="3315777"/>
          </a:xfrm>
          <a:prstGeom prst="rect">
            <a:avLst/>
          </a:prstGeom>
          <a:noFill/>
          <a:ln>
            <a:noFill/>
          </a:ln>
        </p:spPr>
        <p:txBody>
          <a:bodyPr bIns="91425" rIns="91425" lIns="91425" tIns="91425" anchor="ctr" anchorCtr="0"/>
          <a:lstStyle>
            <a:lvl1pPr algn="r" rtl="0" indent="0" marL="0">
              <a:spcBef>
                <a:spcPts val="0"/>
              </a:spcBef>
              <a:buClr>
                <a:schemeClr val="lt1"/>
              </a:buClr>
              <a:buFont typeface="Verdan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ext, 1 Content Slide">
    <p:spTree>
      <p:nvGrpSpPr>
        <p:cNvPr id="56" name="Shape 56"/>
        <p:cNvGrpSpPr/>
        <p:nvPr/>
      </p:nvGrpSpPr>
      <p:grpSpPr>
        <a:xfrm>
          <a:off y="0" x="0"/>
          <a:ext cy="0" cx="0"/>
          <a:chOff y="0" x="0"/>
          <a:chExt cy="0" cx="0"/>
        </a:xfrm>
      </p:grpSpPr>
      <p:sp>
        <p:nvSpPr>
          <p:cNvPr id="57" name="Shape 57"/>
          <p:cNvSpPr txBox="1"/>
          <p:nvPr>
            <p:ph idx="1" type="body"/>
          </p:nvPr>
        </p:nvSpPr>
        <p:spPr>
          <a:xfrm>
            <a:off y="2009550" x="4678537"/>
            <a:ext cy="4002312" cx="4035424"/>
          </a:xfrm>
          <a:prstGeom prst="rect">
            <a:avLst/>
          </a:prstGeom>
          <a:noFill/>
          <a:ln>
            <a:noFill/>
          </a:ln>
        </p:spPr>
        <p:txBody>
          <a:bodyPr bIns="91425" rIns="91425" lIns="91425" tIns="91425" anchor="t" anchorCtr="0"/>
          <a:lstStyle>
            <a:lvl1pPr algn="l" rtl="0" indent="-140334" marL="346075">
              <a:spcBef>
                <a:spcPts val="1800"/>
              </a:spcBef>
              <a:spcAft>
                <a:spcPts val="0"/>
              </a:spcAft>
              <a:buClr>
                <a:schemeClr val="dk1"/>
              </a:buClr>
              <a:buFont typeface="Verdana"/>
              <a:buChar char="•"/>
              <a:defRPr/>
            </a:lvl1pPr>
            <a:lvl2pPr algn="l" rtl="0" indent="-60325" marL="593725">
              <a:spcBef>
                <a:spcPts val="800"/>
              </a:spcBef>
              <a:spcAft>
                <a:spcPts val="0"/>
              </a:spcAft>
              <a:buClr>
                <a:srgbClr val="595959"/>
              </a:buClr>
              <a:buFont typeface="Verdana"/>
              <a:buChar char="–"/>
              <a:defRPr/>
            </a:lvl2pPr>
            <a:lvl3pPr algn="l" rtl="0" indent="-73025" marL="822325">
              <a:spcBef>
                <a:spcPts val="700"/>
              </a:spcBef>
              <a:spcAft>
                <a:spcPts val="0"/>
              </a:spcAft>
              <a:buClr>
                <a:srgbClr val="595959"/>
              </a:buClr>
              <a:buFont typeface="Verdana"/>
              <a:buChar char="▪"/>
              <a:defRPr/>
            </a:lvl3pPr>
            <a:lvl4pPr algn="l" rtl="0" indent="-85725" marL="1050925">
              <a:spcBef>
                <a:spcPts val="600"/>
              </a:spcBef>
              <a:spcAft>
                <a:spcPts val="0"/>
              </a:spcAft>
              <a:buClr>
                <a:srgbClr val="595959"/>
              </a:buClr>
              <a:buFont typeface="Verdana"/>
              <a:buChar char="–"/>
              <a:defRPr/>
            </a:lvl4pPr>
            <a:lvl5pPr algn="l" rtl="0" indent="-90487" marL="1233488">
              <a:spcBef>
                <a:spcPts val="600"/>
              </a:spcBef>
              <a:spcAft>
                <a:spcPts val="0"/>
              </a:spcAft>
              <a:buClr>
                <a:srgbClr val="7F7F7F"/>
              </a:buClr>
              <a:buFont typeface="Verdana"/>
              <a:buChar char="▪"/>
              <a:defRPr/>
            </a:lvl5pPr>
            <a:lvl6pPr algn="l" rtl="0" indent="-101600" marL="2514600">
              <a:spcBef>
                <a:spcPts val="400"/>
              </a:spcBef>
              <a:buClr>
                <a:schemeClr val="dk1"/>
              </a:buClr>
              <a:buFont typeface="Verdana"/>
              <a:buChar char="•"/>
              <a:defRPr/>
            </a:lvl6pPr>
            <a:lvl7pPr algn="l" rtl="0" indent="-101600" marL="2971800">
              <a:spcBef>
                <a:spcPts val="400"/>
              </a:spcBef>
              <a:buClr>
                <a:schemeClr val="dk1"/>
              </a:buClr>
              <a:buFont typeface="Verdana"/>
              <a:buChar char="•"/>
              <a:defRPr/>
            </a:lvl7pPr>
            <a:lvl8pPr algn="l" rtl="0" indent="-101600" marL="3429000">
              <a:spcBef>
                <a:spcPts val="400"/>
              </a:spcBef>
              <a:buClr>
                <a:schemeClr val="dk1"/>
              </a:buClr>
              <a:buFont typeface="Verdana"/>
              <a:buChar char="•"/>
              <a:defRPr/>
            </a:lvl8pPr>
            <a:lvl9pPr algn="l" rtl="0" indent="-101600" marL="3886200">
              <a:spcBef>
                <a:spcPts val="400"/>
              </a:spcBef>
              <a:buClr>
                <a:schemeClr val="dk1"/>
              </a:buClr>
              <a:buFont typeface="Verdana"/>
              <a:buChar char="•"/>
              <a:defRPr/>
            </a:lvl9pPr>
          </a:lstStyle>
          <a:p/>
        </p:txBody>
      </p:sp>
      <p:sp>
        <p:nvSpPr>
          <p:cNvPr id="58" name="Shape 58"/>
          <p:cNvSpPr/>
          <p:nvPr>
            <p:ph idx="2" type="pic"/>
          </p:nvPr>
        </p:nvSpPr>
        <p:spPr>
          <a:xfrm>
            <a:off y="2009550" x="365125"/>
            <a:ext cy="4002312" cx="3997325"/>
          </a:xfrm>
          <a:prstGeom prst="rect">
            <a:avLst/>
          </a:prstGeom>
          <a:noFill/>
          <a:ln>
            <a:noFill/>
          </a:ln>
        </p:spPr>
      </p:sp>
      <p:sp>
        <p:nvSpPr>
          <p:cNvPr id="59" name="Shape 59"/>
          <p:cNvSpPr txBox="1"/>
          <p:nvPr>
            <p:ph idx="12" type="sldNum"/>
          </p:nvPr>
        </p:nvSpPr>
        <p:spPr>
          <a:xfrm>
            <a:off y="6451885" x="389908"/>
            <a:ext cy="365125" cx="358775"/>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60" name="Shape 60"/>
          <p:cNvSpPr txBox="1"/>
          <p:nvPr>
            <p:ph idx="10" type="dt"/>
          </p:nvPr>
        </p:nvSpPr>
        <p:spPr>
          <a:xfrm>
            <a:off y="6451885" x="810595"/>
            <a:ext cy="365125" cx="1643062"/>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61" name="Shape 61"/>
          <p:cNvSpPr/>
          <p:nvPr/>
        </p:nvSpPr>
        <p:spPr>
          <a:xfrm>
            <a:off y="1242940" x="0"/>
            <a:ext cy="253054" cx="9144000"/>
          </a:xfrm>
          <a:prstGeom prst="rect">
            <a:avLst/>
          </a:prstGeom>
          <a:solidFill>
            <a:schemeClr val="lt1"/>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Verdana"/>
              <a:ea typeface="Verdana"/>
              <a:cs typeface="Verdana"/>
              <a:sym typeface="Verdana"/>
            </a:endParaRPr>
          </a:p>
        </p:txBody>
      </p:sp>
      <p:sp>
        <p:nvSpPr>
          <p:cNvPr id="62" name="Shape 62"/>
          <p:cNvSpPr txBox="1"/>
          <p:nvPr>
            <p:ph type="title"/>
          </p:nvPr>
        </p:nvSpPr>
        <p:spPr>
          <a:xfrm>
            <a:off y="1336416" x="365125"/>
            <a:ext cy="641239" cx="8326437"/>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63" name="Shape 63"/>
          <p:cNvSpPr txBox="1"/>
          <p:nvPr>
            <p:ph idx="3" type="body"/>
          </p:nvPr>
        </p:nvSpPr>
        <p:spPr>
          <a:xfrm>
            <a:off y="6451600" x="5418162"/>
            <a:ext cy="365125" cx="3315777"/>
          </a:xfrm>
          <a:prstGeom prst="rect">
            <a:avLst/>
          </a:prstGeom>
          <a:noFill/>
          <a:ln>
            <a:noFill/>
          </a:ln>
        </p:spPr>
        <p:txBody>
          <a:bodyPr bIns="91425" rIns="91425" lIns="91425" tIns="91425" anchor="ctr" anchorCtr="0"/>
          <a:lstStyle>
            <a:lvl1pPr algn="r" rtl="0" indent="0" marL="0">
              <a:spcBef>
                <a:spcPts val="0"/>
              </a:spcBef>
              <a:buClr>
                <a:schemeClr val="lt1"/>
              </a:buClr>
              <a:buFont typeface="Verdan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hanks Slide">
    <p:spTree>
      <p:nvGrpSpPr>
        <p:cNvPr id="64" name="Shape 64"/>
        <p:cNvGrpSpPr/>
        <p:nvPr/>
      </p:nvGrpSpPr>
      <p:grpSpPr>
        <a:xfrm>
          <a:off y="0" x="0"/>
          <a:ext cy="0" cx="0"/>
          <a:chOff y="0" x="0"/>
          <a:chExt cy="0" cx="0"/>
        </a:xfrm>
      </p:grpSpPr>
      <p:sp>
        <p:nvSpPr>
          <p:cNvPr id="65" name="Shape 65"/>
          <p:cNvSpPr txBox="1"/>
          <p:nvPr/>
        </p:nvSpPr>
        <p:spPr>
          <a:xfrm>
            <a:off y="4489330" x="434547"/>
            <a:ext cy="2119292" cx="8326437"/>
          </a:xfrm>
          <a:prstGeom prst="rect">
            <a:avLst/>
          </a:prstGeom>
          <a:noFill/>
          <a:ln>
            <a:noFill/>
          </a:ln>
        </p:spPr>
        <p:txBody>
          <a:bodyPr bIns="45700" rIns="91425" lIns="91425" tIns="45700" anchor="ctr" anchorCtr="0">
            <a:noAutofit/>
          </a:bodyPr>
          <a:lstStyle/>
          <a:p>
            <a:pPr algn="ctr" rtl="0" lvl="0" marR="0" indent="0" marL="0">
              <a:spcBef>
                <a:spcPts val="0"/>
              </a:spcBef>
              <a:spcAft>
                <a:spcPts val="0"/>
              </a:spcAft>
              <a:buSzPct val="25000"/>
              <a:buNone/>
            </a:pPr>
            <a:r>
              <a:rPr strike="noStrike" u="none" b="1" cap="none" baseline="0" sz="5400" lang="id-ID" i="0">
                <a:solidFill>
                  <a:srgbClr val="C00000"/>
                </a:solidFill>
                <a:latin typeface="Arial"/>
                <a:ea typeface="Arial"/>
                <a:cs typeface="Arial"/>
                <a:sym typeface="Arial"/>
              </a:rPr>
              <a:t>THANK YOU</a:t>
            </a:r>
          </a:p>
        </p:txBody>
      </p:sp>
      <p:sp>
        <p:nvSpPr>
          <p:cNvPr id="66" name="Shape 66"/>
          <p:cNvSpPr/>
          <p:nvPr/>
        </p:nvSpPr>
        <p:spPr>
          <a:xfrm>
            <a:off y="4670967" x="-488"/>
            <a:ext cy="93681" cx="9141923"/>
          </a:xfrm>
          <a:prstGeom prst="rect">
            <a:avLst/>
          </a:prstGeom>
          <a:solidFill>
            <a:srgbClr val="C00000"/>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Verdana"/>
              <a:ea typeface="Verdana"/>
              <a:cs typeface="Verdana"/>
              <a:sym typeface="Verdana"/>
            </a:endParaRPr>
          </a:p>
        </p:txBody>
      </p:sp>
      <p:pic>
        <p:nvPicPr>
          <p:cNvPr id="67" name="Shape 67"/>
          <p:cNvPicPr preferRelativeResize="0"/>
          <p:nvPr/>
        </p:nvPicPr>
        <p:blipFill rotWithShape="1">
          <a:blip r:embed="rId2">
            <a:alphaModFix/>
          </a:blip>
          <a:srcRect t="17910" b="13980" r="0" l="0"/>
          <a:stretch/>
        </p:blipFill>
        <p:spPr>
          <a:xfrm>
            <a:off y="0" x="-2565"/>
            <a:ext cy="4670966" cx="9144000"/>
          </a:xfrm>
          <a:prstGeom prst="rect">
            <a:avLst/>
          </a:prstGeom>
          <a:noFill/>
          <a:ln>
            <a:noFill/>
          </a:ln>
        </p:spPr>
      </p:pic>
      <p:pic>
        <p:nvPicPr>
          <p:cNvPr id="68" name="Shape 68"/>
          <p:cNvPicPr preferRelativeResize="0"/>
          <p:nvPr/>
        </p:nvPicPr>
        <p:blipFill rotWithShape="1">
          <a:blip r:embed="rId3">
            <a:alphaModFix/>
          </a:blip>
          <a:srcRect t="0" b="0" r="0" l="0"/>
          <a:stretch/>
        </p:blipFill>
        <p:spPr>
          <a:xfrm>
            <a:off y="142945" x="154392"/>
            <a:ext cy="603780" cx="3039183"/>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69" name="Shape 69"/>
        <p:cNvGrpSpPr/>
        <p:nvPr/>
      </p:nvGrpSpPr>
      <p:grpSpPr>
        <a:xfrm>
          <a:off y="0" x="0"/>
          <a:ext cy="0" cx="0"/>
          <a:chOff y="0" x="0"/>
          <a:chExt cy="0" cx="0"/>
        </a:xfrm>
      </p:grpSpPr>
      <p:sp>
        <p:nvSpPr>
          <p:cNvPr id="70" name="Shape 70"/>
          <p:cNvSpPr txBox="1"/>
          <p:nvPr>
            <p:ph type="title"/>
          </p:nvPr>
        </p:nvSpPr>
        <p:spPr>
          <a:xfrm>
            <a:off y="228600" x="612647"/>
            <a:ext cy="990599" cx="81533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71" name="Shape 71"/>
          <p:cNvSpPr txBox="1"/>
          <p:nvPr>
            <p:ph idx="10" type="dt"/>
          </p:nvPr>
        </p:nvSpPr>
        <p:spPr>
          <a:xfrm>
            <a:off y="6451885" x="810595"/>
            <a:ext cy="365125" cx="1643062"/>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2" name="Shape 72"/>
          <p:cNvSpPr txBox="1"/>
          <p:nvPr>
            <p:ph idx="11" type="ftr"/>
          </p:nvPr>
        </p:nvSpPr>
        <p:spPr>
          <a:xfrm>
            <a:off y="6248205" x="609600"/>
            <a:ext cy="365125" cx="5421083"/>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3" name="Shape 73"/>
          <p:cNvSpPr txBox="1"/>
          <p:nvPr>
            <p:ph idx="12" type="sldNum"/>
          </p:nvPr>
        </p:nvSpPr>
        <p:spPr>
          <a:xfrm>
            <a:off y="6451885" x="389908"/>
            <a:ext cy="365125" cx="358775"/>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4" name="Shape 74"/>
          <p:cNvSpPr txBox="1"/>
          <p:nvPr>
            <p:ph idx="1" type="body"/>
          </p:nvPr>
        </p:nvSpPr>
        <p:spPr>
          <a:xfrm>
            <a:off y="1600200" x="612647"/>
            <a:ext cy="4495800" cx="8153399"/>
          </a:xfrm>
          <a:prstGeom prst="rect">
            <a:avLst/>
          </a:prstGeom>
          <a:noFill/>
          <a:ln>
            <a:noFill/>
          </a:ln>
        </p:spPr>
        <p:txBody>
          <a:bodyPr bIns="91425" rIns="91425" lIns="91425" tIns="91425" anchor="t" anchorCtr="0"/>
          <a:lstStyle>
            <a:lvl1pPr algn="l" rtl="0" indent="-140334" marL="346075">
              <a:spcBef>
                <a:spcPts val="1800"/>
              </a:spcBef>
              <a:spcAft>
                <a:spcPts val="0"/>
              </a:spcAft>
              <a:buClr>
                <a:schemeClr val="dk1"/>
              </a:buClr>
              <a:buFont typeface="Verdana"/>
              <a:buChar char="•"/>
              <a:defRPr/>
            </a:lvl1pPr>
            <a:lvl2pPr algn="l" rtl="0" indent="-60325" marL="593725">
              <a:spcBef>
                <a:spcPts val="800"/>
              </a:spcBef>
              <a:spcAft>
                <a:spcPts val="0"/>
              </a:spcAft>
              <a:buClr>
                <a:srgbClr val="595959"/>
              </a:buClr>
              <a:buFont typeface="Verdana"/>
              <a:buChar char="–"/>
              <a:defRPr/>
            </a:lvl2pPr>
            <a:lvl3pPr algn="l" rtl="0" indent="-73025" marL="822325">
              <a:spcBef>
                <a:spcPts val="700"/>
              </a:spcBef>
              <a:spcAft>
                <a:spcPts val="0"/>
              </a:spcAft>
              <a:buClr>
                <a:srgbClr val="595959"/>
              </a:buClr>
              <a:buFont typeface="Verdana"/>
              <a:buChar char="▪"/>
              <a:defRPr/>
            </a:lvl3pPr>
            <a:lvl4pPr algn="l" rtl="0" indent="-85725" marL="1050925">
              <a:spcBef>
                <a:spcPts val="600"/>
              </a:spcBef>
              <a:spcAft>
                <a:spcPts val="0"/>
              </a:spcAft>
              <a:buClr>
                <a:srgbClr val="595959"/>
              </a:buClr>
              <a:buFont typeface="Verdana"/>
              <a:buChar char="–"/>
              <a:defRPr/>
            </a:lvl4pPr>
            <a:lvl5pPr algn="l" rtl="0" indent="-90487" marL="1233488">
              <a:spcBef>
                <a:spcPts val="600"/>
              </a:spcBef>
              <a:spcAft>
                <a:spcPts val="0"/>
              </a:spcAft>
              <a:buClr>
                <a:srgbClr val="7F7F7F"/>
              </a:buClr>
              <a:buFont typeface="Verdana"/>
              <a:buChar char="▪"/>
              <a:defRPr/>
            </a:lvl5pPr>
            <a:lvl6pPr algn="l" rtl="0" indent="-101600" marL="2514600">
              <a:spcBef>
                <a:spcPts val="400"/>
              </a:spcBef>
              <a:buClr>
                <a:schemeClr val="dk1"/>
              </a:buClr>
              <a:buFont typeface="Verdana"/>
              <a:buChar char="•"/>
              <a:defRPr/>
            </a:lvl6pPr>
            <a:lvl7pPr algn="l" rtl="0" indent="-101600" marL="2971800">
              <a:spcBef>
                <a:spcPts val="400"/>
              </a:spcBef>
              <a:buClr>
                <a:schemeClr val="dk1"/>
              </a:buClr>
              <a:buFont typeface="Verdana"/>
              <a:buChar char="•"/>
              <a:defRPr/>
            </a:lvl7pPr>
            <a:lvl8pPr algn="l" rtl="0" indent="-101600" marL="3429000">
              <a:spcBef>
                <a:spcPts val="400"/>
              </a:spcBef>
              <a:buClr>
                <a:schemeClr val="dk1"/>
              </a:buClr>
              <a:buFont typeface="Verdana"/>
              <a:buChar char="•"/>
              <a:defRPr/>
            </a:lvl8pPr>
            <a:lvl9pPr algn="l" rtl="0" indent="-101600" marL="3886200">
              <a:spcBef>
                <a:spcPts val="400"/>
              </a:spcBef>
              <a:buClr>
                <a:schemeClr val="dk1"/>
              </a:buClr>
              <a:buFont typeface="Verdana"/>
              <a:buChar char="•"/>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1_Title Slide">
    <p:spTree>
      <p:nvGrpSpPr>
        <p:cNvPr id="75" name="Shape 75"/>
        <p:cNvGrpSpPr/>
        <p:nvPr/>
      </p:nvGrpSpPr>
      <p:grpSpPr>
        <a:xfrm>
          <a:off y="0" x="0"/>
          <a:ext cy="0" cx="0"/>
          <a:chOff y="0" x="0"/>
          <a:chExt cy="0" cx="0"/>
        </a:xfrm>
      </p:grpSpPr>
      <p:sp>
        <p:nvSpPr>
          <p:cNvPr id="76" name="Shape 76"/>
          <p:cNvSpPr txBox="1"/>
          <p:nvPr>
            <p:ph type="ctrTitle"/>
          </p:nvPr>
        </p:nvSpPr>
        <p:spPr>
          <a:xfrm>
            <a:off y="2130425" x="685800"/>
            <a:ext cy="1470024" cx="7772400"/>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77" name="Shape 77"/>
          <p:cNvSpPr txBox="1"/>
          <p:nvPr>
            <p:ph idx="1" type="subTitle"/>
          </p:nvPr>
        </p:nvSpPr>
        <p:spPr>
          <a:xfrm>
            <a:off y="3886200" x="1371600"/>
            <a:ext cy="1752600" cx="6400799"/>
          </a:xfrm>
          <a:prstGeom prst="rect">
            <a:avLst/>
          </a:prstGeom>
          <a:noFill/>
          <a:ln>
            <a:noFill/>
          </a:ln>
        </p:spPr>
        <p:txBody>
          <a:bodyPr bIns="91425" rIns="91425" lIns="91425" tIns="91425" anchor="t" anchorCtr="0"/>
          <a:lstStyle>
            <a:lvl1pPr algn="ctr" rtl="0" marR="0" indent="0" marL="0">
              <a:spcBef>
                <a:spcPts val="1800"/>
              </a:spcBef>
              <a:spcAft>
                <a:spcPts val="0"/>
              </a:spcAft>
              <a:buClr>
                <a:srgbClr val="888888"/>
              </a:buClr>
              <a:buFont typeface="Verdana"/>
              <a:buNone/>
              <a:defRPr/>
            </a:lvl1pPr>
            <a:lvl2pPr algn="ctr" rtl="0" marR="0" indent="0" marL="457200">
              <a:spcBef>
                <a:spcPts val="800"/>
              </a:spcBef>
              <a:spcAft>
                <a:spcPts val="0"/>
              </a:spcAft>
              <a:buClr>
                <a:srgbClr val="595959"/>
              </a:buClr>
              <a:buFont typeface="Verdana"/>
              <a:buNone/>
              <a:defRPr/>
            </a:lvl2pPr>
            <a:lvl3pPr algn="ctr" rtl="0" marR="0" indent="0" marL="914400">
              <a:spcBef>
                <a:spcPts val="700"/>
              </a:spcBef>
              <a:spcAft>
                <a:spcPts val="0"/>
              </a:spcAft>
              <a:buClr>
                <a:srgbClr val="595959"/>
              </a:buClr>
              <a:buFont typeface="Verdana"/>
              <a:buNone/>
              <a:defRPr/>
            </a:lvl3pPr>
            <a:lvl4pPr algn="ctr" rtl="0" marR="0" indent="0" marL="1371600">
              <a:spcBef>
                <a:spcPts val="600"/>
              </a:spcBef>
              <a:spcAft>
                <a:spcPts val="0"/>
              </a:spcAft>
              <a:buClr>
                <a:srgbClr val="595959"/>
              </a:buClr>
              <a:buFont typeface="Verdana"/>
              <a:buNone/>
              <a:defRPr/>
            </a:lvl4pPr>
            <a:lvl5pPr algn="ctr" rtl="0" marR="0" indent="0" marL="1828800">
              <a:spcBef>
                <a:spcPts val="600"/>
              </a:spcBef>
              <a:spcAft>
                <a:spcPts val="0"/>
              </a:spcAft>
              <a:buClr>
                <a:srgbClr val="7F7F7F"/>
              </a:buClr>
              <a:buFont typeface="Verdana"/>
              <a:buNone/>
              <a:defRPr/>
            </a:lvl5pPr>
            <a:lvl6pPr algn="ctr" rtl="0" marR="0" indent="0" marL="2286000">
              <a:spcBef>
                <a:spcPts val="400"/>
              </a:spcBef>
              <a:buClr>
                <a:srgbClr val="888888"/>
              </a:buClr>
              <a:buFont typeface="Verdana"/>
              <a:buNone/>
              <a:defRPr/>
            </a:lvl6pPr>
            <a:lvl7pPr algn="ctr" rtl="0" marR="0" indent="0" marL="2743200">
              <a:spcBef>
                <a:spcPts val="400"/>
              </a:spcBef>
              <a:buClr>
                <a:srgbClr val="888888"/>
              </a:buClr>
              <a:buFont typeface="Verdana"/>
              <a:buNone/>
              <a:defRPr/>
            </a:lvl7pPr>
            <a:lvl8pPr algn="ctr" rtl="0" marR="0" indent="0" marL="3200400">
              <a:spcBef>
                <a:spcPts val="400"/>
              </a:spcBef>
              <a:buClr>
                <a:srgbClr val="888888"/>
              </a:buClr>
              <a:buFont typeface="Verdana"/>
              <a:buNone/>
              <a:defRPr/>
            </a:lvl8pPr>
            <a:lvl9pPr algn="ctr" rtl="0" marR="0" indent="0" marL="3657600">
              <a:spcBef>
                <a:spcPts val="400"/>
              </a:spcBef>
              <a:buClr>
                <a:srgbClr val="888888"/>
              </a:buClr>
              <a:buFont typeface="Verdana"/>
              <a:buNone/>
              <a:defRPr/>
            </a:lvl9pPr>
          </a:lstStyle>
          <a:p/>
        </p:txBody>
      </p:sp>
      <p:sp>
        <p:nvSpPr>
          <p:cNvPr id="78" name="Shape 78"/>
          <p:cNvSpPr txBox="1"/>
          <p:nvPr>
            <p:ph idx="10" type="dt"/>
          </p:nvPr>
        </p:nvSpPr>
        <p:spPr>
          <a:xfrm>
            <a:off y="6451885" x="810595"/>
            <a:ext cy="365125" cx="1643062"/>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9" name="Shape 79"/>
          <p:cNvSpPr txBox="1"/>
          <p:nvPr>
            <p:ph idx="11" type="ftr"/>
          </p:nvPr>
        </p:nvSpPr>
        <p:spPr>
          <a:xfrm>
            <a:off y="6356350" x="3124200"/>
            <a:ext cy="365125" cx="2895600"/>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80" name="Shape 80"/>
          <p:cNvSpPr txBox="1"/>
          <p:nvPr>
            <p:ph idx="12" type="sldNum"/>
          </p:nvPr>
        </p:nvSpPr>
        <p:spPr>
          <a:xfrm>
            <a:off y="6451885" x="389908"/>
            <a:ext cy="365125" cx="358775"/>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pic>
        <p:nvPicPr>
          <p:cNvPr id="81" name="Shape 81"/>
          <p:cNvPicPr preferRelativeResize="0"/>
          <p:nvPr/>
        </p:nvPicPr>
        <p:blipFill rotWithShape="1">
          <a:blip r:embed="rId2">
            <a:alphaModFix/>
          </a:blip>
          <a:srcRect t="0" b="0" r="0" l="0"/>
          <a:stretch/>
        </p:blipFill>
        <p:spPr>
          <a:xfrm>
            <a:off y="260647" x="6876256"/>
            <a:ext cy="666750" cx="1904999"/>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Target="../media/image00.jpg" Type="http://schemas.openxmlformats.org/officeDocument/2006/relationships/image" Id="rId2"/><Relationship Target="../slideLayouts/slideLayout9.xml" Type="http://schemas.openxmlformats.org/officeDocument/2006/relationships/slideLayout" Id="rId12"/><Relationship Target="../theme/theme3.xml" Type="http://schemas.openxmlformats.org/officeDocument/2006/relationships/theme" Id="rId13"/><Relationship Target="../media/image03.png" Type="http://schemas.openxmlformats.org/officeDocument/2006/relationships/image" Id="rId1"/><Relationship Target="../slideLayouts/slideLayout1.xml" Type="http://schemas.openxmlformats.org/officeDocument/2006/relationships/slideLayout" Id="rId4"/><Relationship Target="../slideLayouts/slideLayout7.xml" Type="http://schemas.openxmlformats.org/officeDocument/2006/relationships/slideLayout" Id="rId10"/><Relationship Target="../media/image01.png" Type="http://schemas.openxmlformats.org/officeDocument/2006/relationships/image" Id="rId3"/><Relationship Target="../slideLayouts/slideLayout8.xml" Type="http://schemas.openxmlformats.org/officeDocument/2006/relationships/slideLayout" Id="rId11"/><Relationship Target="../slideLayouts/slideLayout6.xml" Type="http://schemas.openxmlformats.org/officeDocument/2006/relationships/slideLayout" Id="rId9"/><Relationship Target="../slideLayouts/slideLayout3.xml" Type="http://schemas.openxmlformats.org/officeDocument/2006/relationships/slideLayout" Id="rId6"/><Relationship Target="../slideLayouts/slideLayout2.xml" Type="http://schemas.openxmlformats.org/officeDocument/2006/relationships/slideLayout" Id="rId5"/><Relationship Target="../slideLayouts/slideLayout5.xml" Type="http://schemas.openxmlformats.org/officeDocument/2006/relationships/slideLayout" Id="rId8"/><Relationship Target="../slideLayouts/slideLayout4.xml" Type="http://schemas.openxmlformats.org/officeDocument/2006/relationships/slideLayout"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1">
            <a:alphaModFix/>
          </a:blip>
          <a:stretch>
            <a:fillRect t="0" b="0" r="0" l="0"/>
          </a:stretch>
        </a:blipFill>
      </p:bgPr>
    </p:bg>
    <p:spTree>
      <p:nvGrpSpPr>
        <p:cNvPr id="8" name="Shape 8"/>
        <p:cNvGrpSpPr/>
        <p:nvPr/>
      </p:nvGrpSpPr>
      <p:grpSpPr>
        <a:xfrm>
          <a:off y="0" x="0"/>
          <a:ext cy="0" cx="0"/>
          <a:chOff y="0" x="0"/>
          <a:chExt cy="0" cx="0"/>
        </a:xfrm>
      </p:grpSpPr>
      <p:sp>
        <p:nvSpPr>
          <p:cNvPr id="9" name="Shape 9"/>
          <p:cNvSpPr/>
          <p:nvPr/>
        </p:nvSpPr>
        <p:spPr>
          <a:xfrm>
            <a:off y="0" x="0"/>
            <a:ext cy="6858000" cx="9143998"/>
          </a:xfrm>
          <a:prstGeom prst="rect">
            <a:avLst/>
          </a:prstGeom>
          <a:solidFill>
            <a:schemeClr val="lt1"/>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Verdana"/>
              <a:ea typeface="Verdana"/>
              <a:cs typeface="Verdana"/>
              <a:sym typeface="Verdana"/>
            </a:endParaRPr>
          </a:p>
        </p:txBody>
      </p:sp>
      <p:sp>
        <p:nvSpPr>
          <p:cNvPr id="10" name="Shape 10"/>
          <p:cNvSpPr txBox="1"/>
          <p:nvPr>
            <p:ph type="title"/>
          </p:nvPr>
        </p:nvSpPr>
        <p:spPr>
          <a:xfrm>
            <a:off y="1336416" x="365125"/>
            <a:ext cy="641239" cx="8326437"/>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pic>
        <p:nvPicPr>
          <p:cNvPr id="11" name="Shape 11"/>
          <p:cNvPicPr preferRelativeResize="0"/>
          <p:nvPr/>
        </p:nvPicPr>
        <p:blipFill rotWithShape="1">
          <a:blip r:embed="rId2">
            <a:alphaModFix/>
          </a:blip>
          <a:srcRect t="0" b="0" r="0" l="0"/>
          <a:stretch/>
        </p:blipFill>
        <p:spPr>
          <a:xfrm>
            <a:off y="6248401" x="0"/>
            <a:ext cy="609599" cx="9143998"/>
          </a:xfrm>
          <a:prstGeom prst="rect">
            <a:avLst/>
          </a:prstGeom>
          <a:noFill/>
          <a:ln>
            <a:noFill/>
          </a:ln>
        </p:spPr>
      </p:pic>
      <p:sp>
        <p:nvSpPr>
          <p:cNvPr id="12" name="Shape 12"/>
          <p:cNvSpPr txBox="1"/>
          <p:nvPr>
            <p:ph idx="12" type="sldNum"/>
          </p:nvPr>
        </p:nvSpPr>
        <p:spPr>
          <a:xfrm>
            <a:off y="6451885" x="389908"/>
            <a:ext cy="365125" cx="358775"/>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3" name="Shape 13"/>
          <p:cNvSpPr txBox="1"/>
          <p:nvPr>
            <p:ph idx="10" type="dt"/>
          </p:nvPr>
        </p:nvSpPr>
        <p:spPr>
          <a:xfrm>
            <a:off y="6451885" x="810595"/>
            <a:ext cy="365125" cx="1643062"/>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4" name="Shape 14"/>
          <p:cNvSpPr/>
          <p:nvPr/>
        </p:nvSpPr>
        <p:spPr>
          <a:xfrm rot="-5400000">
            <a:off y="5911057" x="9449594"/>
            <a:ext cy="184149" cx="170973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0" cap="none" baseline="0" sz="600" lang="id-ID" i="0">
                <a:solidFill>
                  <a:srgbClr val="7F7F7F"/>
                </a:solidFill>
                <a:latin typeface="Verdana"/>
                <a:ea typeface="Verdana"/>
                <a:cs typeface="Verdana"/>
                <a:sym typeface="Verdana"/>
              </a:rPr>
              <a:t>12-CRS-0106 REVISED 8 FEB 2013</a:t>
            </a:r>
          </a:p>
        </p:txBody>
      </p:sp>
      <p:sp>
        <p:nvSpPr>
          <p:cNvPr id="15" name="Shape 15"/>
          <p:cNvSpPr txBox="1"/>
          <p:nvPr>
            <p:ph idx="1" type="body"/>
          </p:nvPr>
        </p:nvSpPr>
        <p:spPr>
          <a:xfrm>
            <a:off y="1977656" x="365125"/>
            <a:ext cy="4054844" cx="8326437"/>
          </a:xfrm>
          <a:prstGeom prst="rect">
            <a:avLst/>
          </a:prstGeom>
          <a:noFill/>
          <a:ln>
            <a:noFill/>
          </a:ln>
        </p:spPr>
        <p:txBody>
          <a:bodyPr bIns="91425" rIns="91425" lIns="91425" tIns="91425" anchor="t" anchorCtr="0"/>
          <a:lstStyle>
            <a:lvl1pPr algn="l" rtl="0" marR="0" indent="-140334" marL="346075">
              <a:spcBef>
                <a:spcPts val="1800"/>
              </a:spcBef>
              <a:spcAft>
                <a:spcPts val="0"/>
              </a:spcAft>
              <a:buClr>
                <a:schemeClr val="dk1"/>
              </a:buClr>
              <a:buFont typeface="Verdana"/>
              <a:buChar char="•"/>
              <a:defRPr/>
            </a:lvl1pPr>
            <a:lvl2pPr algn="l" rtl="0" marR="0" indent="-60325" marL="593725">
              <a:spcBef>
                <a:spcPts val="800"/>
              </a:spcBef>
              <a:spcAft>
                <a:spcPts val="0"/>
              </a:spcAft>
              <a:buClr>
                <a:srgbClr val="595959"/>
              </a:buClr>
              <a:buFont typeface="Verdana"/>
              <a:buChar char="–"/>
              <a:defRPr/>
            </a:lvl2pPr>
            <a:lvl3pPr algn="l" rtl="0" marR="0" indent="-73025" marL="822325">
              <a:spcBef>
                <a:spcPts val="700"/>
              </a:spcBef>
              <a:spcAft>
                <a:spcPts val="0"/>
              </a:spcAft>
              <a:buClr>
                <a:srgbClr val="595959"/>
              </a:buClr>
              <a:buFont typeface="Verdana"/>
              <a:buChar char="▪"/>
              <a:defRPr/>
            </a:lvl3pPr>
            <a:lvl4pPr algn="l" rtl="0" marR="0" indent="-85725" marL="1050925">
              <a:spcBef>
                <a:spcPts val="600"/>
              </a:spcBef>
              <a:spcAft>
                <a:spcPts val="0"/>
              </a:spcAft>
              <a:buClr>
                <a:srgbClr val="595959"/>
              </a:buClr>
              <a:buFont typeface="Verdana"/>
              <a:buChar char="–"/>
              <a:defRPr/>
            </a:lvl4pPr>
            <a:lvl5pPr algn="l" rtl="0" marR="0" indent="-90487" marL="1233488">
              <a:spcBef>
                <a:spcPts val="600"/>
              </a:spcBef>
              <a:spcAft>
                <a:spcPts val="0"/>
              </a:spcAft>
              <a:buClr>
                <a:srgbClr val="7F7F7F"/>
              </a:buClr>
              <a:buFont typeface="Verdana"/>
              <a:buChar char="▪"/>
              <a:defRPr/>
            </a:lvl5pPr>
            <a:lvl6pPr algn="l" rtl="0" marR="0" indent="-101600" marL="2514600">
              <a:spcBef>
                <a:spcPts val="400"/>
              </a:spcBef>
              <a:buClr>
                <a:schemeClr val="dk1"/>
              </a:buClr>
              <a:buFont typeface="Verdana"/>
              <a:buChar char="•"/>
              <a:defRPr/>
            </a:lvl6pPr>
            <a:lvl7pPr algn="l" rtl="0" marR="0" indent="-101600" marL="2971800">
              <a:spcBef>
                <a:spcPts val="400"/>
              </a:spcBef>
              <a:buClr>
                <a:schemeClr val="dk1"/>
              </a:buClr>
              <a:buFont typeface="Verdana"/>
              <a:buChar char="•"/>
              <a:defRPr/>
            </a:lvl7pPr>
            <a:lvl8pPr algn="l" rtl="0" marR="0" indent="-101600" marL="3429000">
              <a:spcBef>
                <a:spcPts val="400"/>
              </a:spcBef>
              <a:buClr>
                <a:schemeClr val="dk1"/>
              </a:buClr>
              <a:buFont typeface="Verdana"/>
              <a:buChar char="•"/>
              <a:defRPr/>
            </a:lvl8pPr>
            <a:lvl9pPr algn="l" rtl="0" marR="0" indent="-101600" marL="3886200">
              <a:spcBef>
                <a:spcPts val="400"/>
              </a:spcBef>
              <a:buClr>
                <a:schemeClr val="dk1"/>
              </a:buClr>
              <a:buFont typeface="Verdana"/>
              <a:buChar char="•"/>
              <a:defRPr/>
            </a:lvl9pPr>
          </a:lstStyle>
          <a:p/>
        </p:txBody>
      </p:sp>
      <p:pic>
        <p:nvPicPr>
          <p:cNvPr id="16" name="Shape 16"/>
          <p:cNvPicPr preferRelativeResize="0"/>
          <p:nvPr/>
        </p:nvPicPr>
        <p:blipFill rotWithShape="1">
          <a:blip r:embed="rId3">
            <a:alphaModFix/>
          </a:blip>
          <a:srcRect t="0" b="0" r="0" l="0"/>
          <a:stretch/>
        </p:blipFill>
        <p:spPr>
          <a:xfrm>
            <a:off y="0" x="2"/>
            <a:ext cy="1247774" cx="9143993"/>
          </a:xfrm>
          <a:prstGeom prst="rect">
            <a:avLst/>
          </a:prstGeom>
          <a:noFill/>
          <a:ln>
            <a:noFill/>
          </a:ln>
        </p:spPr>
      </p:pic>
    </p:spTree>
  </p:cSld>
  <p:clrMap accent2="accent2" accent3="accent3" accent4="accent4" accent5="accent5" accent6="accent6" hlink="hlink" tx2="lt2" tx1="dk1" bg2="dk2" bg1="lt1" folHlink="folHlink" accent1="accent1"/>
  <p:sldLayoutIdLst>
    <p:sldLayoutId id="2147483648" r:id="rId4"/>
    <p:sldLayoutId id="2147483649" r:id="rId5"/>
    <p:sldLayoutId id="2147483650" r:id="rId6"/>
    <p:sldLayoutId id="2147483651" r:id="rId7"/>
    <p:sldLayoutId id="2147483652" r:id="rId8"/>
    <p:sldLayoutId id="2147483653" r:id="rId9"/>
    <p:sldLayoutId id="2147483654" r:id="rId10"/>
    <p:sldLayoutId id="2147483655" r:id="rId11"/>
    <p:sldLayoutId id="2147483656" r:id="rId12"/>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9.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8.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8.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8.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8.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8.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8.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8.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8.xml" Type="http://schemas.openxmlformats.org/officeDocument/2006/relationships/slideLayout" Id="rId1"/></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8.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8.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8.xml" Type="http://schemas.openxmlformats.org/officeDocument/2006/relationships/slideLayout" Id="rId1"/></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8.xml" Type="http://schemas.openxmlformats.org/officeDocument/2006/relationships/slideLayout" Id="rId1"/></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8.xml" Type="http://schemas.openxmlformats.org/officeDocument/2006/relationships/slideLayout" Id="rId1"/></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9.xml" Type="http://schemas.openxmlformats.org/officeDocument/2006/relationships/slideLayout" Id="rId1"/></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8.xml" Type="http://schemas.openxmlformats.org/officeDocument/2006/relationships/slideLayout" Id="rId1"/></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8.xml" Type="http://schemas.openxmlformats.org/officeDocument/2006/relationships/slideLayout" Id="rId1"/></Relationships>
</file>

<file path=ppt/slides/_rels/slide26.xml.rels><?xml version="1.0" encoding="UTF-8" standalone="yes"?><Relationships xmlns="http://schemas.openxmlformats.org/package/2006/relationships"><Relationship Target="../notesSlides/notesSlide26.xml" Type="http://schemas.openxmlformats.org/officeDocument/2006/relationships/notesSlide" Id="rId2"/><Relationship Target="../slideLayouts/slideLayout8.xml" Type="http://schemas.openxmlformats.org/officeDocument/2006/relationships/slideLayout" Id="rId1"/></Relationships>
</file>

<file path=ppt/slides/_rels/slide27.xml.rels><?xml version="1.0" encoding="UTF-8" standalone="yes"?><Relationships xmlns="http://schemas.openxmlformats.org/package/2006/relationships"><Relationship Target="../notesSlides/notesSlide27.xml" Type="http://schemas.openxmlformats.org/officeDocument/2006/relationships/notesSlide" Id="rId2"/><Relationship Target="../slideLayouts/slideLayout8.xml" Type="http://schemas.openxmlformats.org/officeDocument/2006/relationships/slideLayout" Id="rId1"/></Relationships>
</file>

<file path=ppt/slides/_rels/slide28.xml.rels><?xml version="1.0" encoding="UTF-8" standalone="yes"?><Relationships xmlns="http://schemas.openxmlformats.org/package/2006/relationships"><Relationship Target="../notesSlides/notesSlide28.xml" Type="http://schemas.openxmlformats.org/officeDocument/2006/relationships/notesSlide" Id="rId2"/><Relationship Target="../slideLayouts/slideLayout8.xml" Type="http://schemas.openxmlformats.org/officeDocument/2006/relationships/slideLayout" Id="rId1"/></Relationships>
</file>

<file path=ppt/slides/_rels/slide29.xml.rels><?xml version="1.0" encoding="UTF-8" standalone="yes"?><Relationships xmlns="http://schemas.openxmlformats.org/package/2006/relationships"><Relationship Target="../notesSlides/notesSlide29.xml" Type="http://schemas.openxmlformats.org/officeDocument/2006/relationships/notesSlide" Id="rId2"/><Relationship Target="../slideLayouts/slideLayout8.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8.xml" Type="http://schemas.openxmlformats.org/officeDocument/2006/relationships/slideLayout" Id="rId1"/></Relationships>
</file>

<file path=ppt/slides/_rels/slide30.xml.rels><?xml version="1.0" encoding="UTF-8" standalone="yes"?><Relationships xmlns="http://schemas.openxmlformats.org/package/2006/relationships"><Relationship Target="../notesSlides/notesSlide30.xml" Type="http://schemas.openxmlformats.org/officeDocument/2006/relationships/notesSlide" Id="rId2"/><Relationship Target="../slideLayouts/slideLayout8.xml" Type="http://schemas.openxmlformats.org/officeDocument/2006/relationships/slideLayout" Id="rId1"/></Relationships>
</file>

<file path=ppt/slides/_rels/slide31.xml.rels><?xml version="1.0" encoding="UTF-8" standalone="yes"?><Relationships xmlns="http://schemas.openxmlformats.org/package/2006/relationships"><Relationship Target="../notesSlides/notesSlide31.xml" Type="http://schemas.openxmlformats.org/officeDocument/2006/relationships/notesSlide" Id="rId2"/><Relationship Target="../slideLayouts/slideLayout8.xml" Type="http://schemas.openxmlformats.org/officeDocument/2006/relationships/slideLayout" Id="rId1"/></Relationships>
</file>

<file path=ppt/slides/_rels/slide32.xml.rels><?xml version="1.0" encoding="UTF-8" standalone="yes"?><Relationships xmlns="http://schemas.openxmlformats.org/package/2006/relationships"><Relationship Target="../notesSlides/notesSlide32.xml" Type="http://schemas.openxmlformats.org/officeDocument/2006/relationships/notesSlide" Id="rId2"/><Relationship Target="../slideLayouts/slideLayout8.xml" Type="http://schemas.openxmlformats.org/officeDocument/2006/relationships/slideLayout" Id="rId1"/></Relationships>
</file>

<file path=ppt/slides/_rels/slide33.xml.rels><?xml version="1.0" encoding="UTF-8" standalone="yes"?><Relationships xmlns="http://schemas.openxmlformats.org/package/2006/relationships"><Relationship Target="../notesSlides/notesSlide33.xml" Type="http://schemas.openxmlformats.org/officeDocument/2006/relationships/notesSlide" Id="rId2"/><Relationship Target="../slideLayouts/slideLayout8.xml" Type="http://schemas.openxmlformats.org/officeDocument/2006/relationships/slideLayout" Id="rId1"/></Relationships>
</file>

<file path=ppt/slides/_rels/slide34.xml.rels><?xml version="1.0" encoding="UTF-8" standalone="yes"?><Relationships xmlns="http://schemas.openxmlformats.org/package/2006/relationships"><Relationship Target="../notesSlides/notesSlide34.xml" Type="http://schemas.openxmlformats.org/officeDocument/2006/relationships/notesSlide" Id="rId2"/><Relationship Target="../slideLayouts/slideLayout8.xml" Type="http://schemas.openxmlformats.org/officeDocument/2006/relationships/slideLayout" Id="rId1"/></Relationships>
</file>

<file path=ppt/slides/_rels/slide35.xml.rels><?xml version="1.0" encoding="UTF-8" standalone="yes"?><Relationships xmlns="http://schemas.openxmlformats.org/package/2006/relationships"><Relationship Target="../notesSlides/notesSlide35.xml" Type="http://schemas.openxmlformats.org/officeDocument/2006/relationships/notesSlide" Id="rId2"/><Relationship Target="../slideLayouts/slideLayout8.xml" Type="http://schemas.openxmlformats.org/officeDocument/2006/relationships/slideLayout" Id="rId1"/></Relationships>
</file>

<file path=ppt/slides/_rels/slide36.xml.rels><?xml version="1.0" encoding="UTF-8" standalone="yes"?><Relationships xmlns="http://schemas.openxmlformats.org/package/2006/relationships"><Relationship Target="../notesSlides/notesSlide36.xml" Type="http://schemas.openxmlformats.org/officeDocument/2006/relationships/notesSlide" Id="rId2"/><Relationship Target="../slideLayouts/slideLayout8.xml" Type="http://schemas.openxmlformats.org/officeDocument/2006/relationships/slideLayout" Id="rId1"/></Relationships>
</file>

<file path=ppt/slides/_rels/slide37.xml.rels><?xml version="1.0" encoding="UTF-8" standalone="yes"?><Relationships xmlns="http://schemas.openxmlformats.org/package/2006/relationships"><Relationship Target="../notesSlides/notesSlide37.xml" Type="http://schemas.openxmlformats.org/officeDocument/2006/relationships/notesSlide" Id="rId2"/><Relationship Target="../slideLayouts/slideLayout7.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8.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8.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8.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8.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8.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8.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y="0" x="0"/>
          <a:ext cy="0" cx="0"/>
          <a:chOff y="0" x="0"/>
          <a:chExt cy="0" cx="0"/>
        </a:xfrm>
      </p:grpSpPr>
      <p:sp>
        <p:nvSpPr>
          <p:cNvPr id="83" name="Shape 83"/>
          <p:cNvSpPr txBox="1"/>
          <p:nvPr>
            <p:ph type="ctrTitle"/>
          </p:nvPr>
        </p:nvSpPr>
        <p:spPr>
          <a:xfrm>
            <a:off y="1269241" x="1234683"/>
            <a:ext cy="765053" cx="7909315"/>
          </a:xfrm>
          <a:prstGeom prst="rect">
            <a:avLst/>
          </a:prstGeom>
          <a:noFill/>
          <a:ln>
            <a:noFill/>
          </a:ln>
        </p:spPr>
        <p:txBody>
          <a:bodyPr bIns="45700" rIns="91425" lIns="91425" tIns="45700" anchor="ctr" anchorCtr="0">
            <a:noAutofit/>
          </a:bodyPr>
          <a:lstStyle/>
          <a:p>
            <a:pPr algn="l" rtl="0" lvl="0" marR="0" indent="0" marL="0">
              <a:lnSpc>
                <a:spcPct val="90000"/>
              </a:lnSpc>
              <a:spcBef>
                <a:spcPts val="0"/>
              </a:spcBef>
              <a:spcAft>
                <a:spcPts val="0"/>
              </a:spcAft>
              <a:buSzPct val="25000"/>
              <a:buNone/>
            </a:pPr>
            <a:r>
              <a:rPr strike="noStrike" u="none" b="1" cap="none" baseline="0" sz="2800" lang="id-ID" i="0">
                <a:solidFill>
                  <a:schemeClr val="dk1"/>
                </a:solidFill>
                <a:latin typeface="Verdana"/>
                <a:ea typeface="Verdana"/>
                <a:cs typeface="Verdana"/>
                <a:sym typeface="Verdana"/>
              </a:rPr>
              <a:t>IFG412 </a:t>
            </a:r>
            <a:br>
              <a:rPr strike="noStrike" u="none" b="1" cap="none" baseline="0" sz="2800" lang="id-ID" i="0">
                <a:solidFill>
                  <a:schemeClr val="dk1"/>
                </a:solidFill>
                <a:latin typeface="Verdana"/>
                <a:ea typeface="Verdana"/>
                <a:cs typeface="Verdana"/>
                <a:sym typeface="Verdana"/>
              </a:rPr>
            </a:br>
            <a:r>
              <a:rPr strike="noStrike" u="none" b="1" cap="none" baseline="0" sz="2800" lang="id-ID" i="0">
                <a:solidFill>
                  <a:schemeClr val="dk1"/>
                </a:solidFill>
                <a:latin typeface="Verdana"/>
                <a:ea typeface="Verdana"/>
                <a:cs typeface="Verdana"/>
                <a:sym typeface="Verdana"/>
              </a:rPr>
              <a:t>Tugas Akhir I (Seminar Proposal)</a:t>
            </a:r>
            <a:br>
              <a:rPr strike="noStrike" u="none" b="1" cap="none" baseline="0" sz="2800" lang="id-ID" i="0">
                <a:solidFill>
                  <a:schemeClr val="dk1"/>
                </a:solidFill>
                <a:latin typeface="Verdana"/>
                <a:ea typeface="Verdana"/>
                <a:cs typeface="Verdana"/>
                <a:sym typeface="Verdana"/>
              </a:rPr>
            </a:br>
            <a:r>
              <a:rPr strike="noStrike" u="none" b="1" cap="none" baseline="0" sz="2800" lang="id-ID" i="0">
                <a:solidFill>
                  <a:schemeClr val="dk1"/>
                </a:solidFill>
                <a:latin typeface="Verdana"/>
                <a:ea typeface="Verdana"/>
                <a:cs typeface="Verdana"/>
                <a:sym typeface="Verdana"/>
              </a:rPr>
              <a:t>Research Design and Method</a:t>
            </a:r>
          </a:p>
        </p:txBody>
      </p:sp>
      <p:sp>
        <p:nvSpPr>
          <p:cNvPr id="84" name="Shape 84"/>
          <p:cNvSpPr txBox="1"/>
          <p:nvPr>
            <p:ph idx="1" type="subTitle"/>
          </p:nvPr>
        </p:nvSpPr>
        <p:spPr>
          <a:xfrm>
            <a:off y="2227425" x="1234683"/>
            <a:ext cy="429767" cx="7909315"/>
          </a:xfrm>
          <a:prstGeom prst="rect">
            <a:avLst/>
          </a:prstGeom>
          <a:noFill/>
          <a:ln>
            <a:noFill/>
          </a:ln>
        </p:spPr>
        <p:txBody>
          <a:bodyPr bIns="45700" rIns="91425" lIns="91425" tIns="45700" anchor="t" anchorCtr="0">
            <a:noAutofit/>
          </a:bodyPr>
          <a:lstStyle/>
          <a:p>
            <a:pPr algn="l" rtl="0" lvl="0" marR="0" indent="0" marL="0">
              <a:lnSpc>
                <a:spcPct val="90000"/>
              </a:lnSpc>
              <a:spcBef>
                <a:spcPts val="0"/>
              </a:spcBef>
              <a:spcAft>
                <a:spcPts val="0"/>
              </a:spcAft>
              <a:buClr>
                <a:schemeClr val="dk1"/>
              </a:buClr>
              <a:buSzPct val="25000"/>
              <a:buFont typeface="Verdana"/>
              <a:buNone/>
            </a:pPr>
            <a:r>
              <a:rPr strike="noStrike" u="none" b="0" cap="none" baseline="0" sz="2000" lang="id-ID" i="0">
                <a:solidFill>
                  <a:schemeClr val="dk1"/>
                </a:solidFill>
                <a:latin typeface="Verdana"/>
                <a:ea typeface="Verdana"/>
                <a:cs typeface="Verdana"/>
                <a:sym typeface="Verdana"/>
              </a:rPr>
              <a:t>Dana S. Kusumo, Dade Nurjanah</a:t>
            </a:r>
          </a:p>
        </p:txBody>
      </p:sp>
      <p:sp>
        <p:nvSpPr>
          <p:cNvPr id="85" name="Shape 85"/>
          <p:cNvSpPr txBox="1"/>
          <p:nvPr>
            <p:ph idx="2" type="body"/>
          </p:nvPr>
        </p:nvSpPr>
        <p:spPr>
          <a:xfrm>
            <a:off y="2875083" x="1234683"/>
            <a:ext cy="378005" cx="7918021"/>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Clr>
                <a:schemeClr val="dk1"/>
              </a:buClr>
              <a:buSzPct val="25000"/>
              <a:buFont typeface="Verdana"/>
              <a:buNone/>
            </a:pPr>
            <a:r>
              <a:rPr strike="noStrike" u="none" b="0" cap="none" baseline="0" sz="1600" lang="id-ID" i="0">
                <a:solidFill>
                  <a:schemeClr val="dk1"/>
                </a:solidFill>
                <a:latin typeface="Verdana"/>
                <a:ea typeface="Verdana"/>
                <a:cs typeface="Verdana"/>
                <a:sym typeface="Verdana"/>
              </a:rPr>
              <a:t>Prodi S1 Teknik Informatika</a:t>
            </a:r>
          </a:p>
        </p:txBody>
      </p:sp>
      <p:sp>
        <p:nvSpPr>
          <p:cNvPr id="86" name="Shape 86"/>
          <p:cNvSpPr txBox="1"/>
          <p:nvPr>
            <p:ph idx="10" type="dt"/>
          </p:nvPr>
        </p:nvSpPr>
        <p:spPr>
          <a:xfrm>
            <a:off y="6451885" x="810595"/>
            <a:ext cy="365125" cx="1643062"/>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strike="noStrike" u="none" b="0" cap="none" baseline="0" sz="1050" lang="id-ID" i="0">
                <a:solidFill>
                  <a:schemeClr val="dk1"/>
                </a:solidFill>
                <a:latin typeface="Verdana"/>
                <a:ea typeface="Verdana"/>
                <a:cs typeface="Verdana"/>
                <a:sym typeface="Verdana"/>
              </a:rPr>
              <a:t>25/08/2014</a:t>
            </a:r>
          </a:p>
        </p:txBody>
      </p:sp>
      <p:sp>
        <p:nvSpPr>
          <p:cNvPr id="87" name="Shape 87"/>
          <p:cNvSpPr txBox="1"/>
          <p:nvPr>
            <p:ph idx="12" type="sldNum"/>
          </p:nvPr>
        </p:nvSpPr>
        <p:spPr>
          <a:xfrm>
            <a:off y="6451885" x="389908"/>
            <a:ext cy="365125" cx="358775"/>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8" name="Shape 158"/>
        <p:cNvGrpSpPr/>
        <p:nvPr/>
      </p:nvGrpSpPr>
      <p:grpSpPr>
        <a:xfrm>
          <a:off y="0" x="0"/>
          <a:ext cy="0" cx="0"/>
          <a:chOff y="0" x="0"/>
          <a:chExt cy="0" cx="0"/>
        </a:xfrm>
      </p:grpSpPr>
      <p:sp>
        <p:nvSpPr>
          <p:cNvPr id="159" name="Shape 159"/>
          <p:cNvSpPr txBox="1"/>
          <p:nvPr>
            <p:ph type="ctrTitle"/>
          </p:nvPr>
        </p:nvSpPr>
        <p:spPr>
          <a:xfrm>
            <a:off y="2130425" x="685800"/>
            <a:ext cy="1470024" cx="77724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800" lang="id-ID" i="0">
                <a:solidFill>
                  <a:srgbClr val="3A5818"/>
                </a:solidFill>
                <a:latin typeface="Verdana"/>
                <a:ea typeface="Verdana"/>
                <a:cs typeface="Verdana"/>
                <a:sym typeface="Verdana"/>
              </a:rPr>
              <a:t>The purpose statement, </a:t>
            </a:r>
            <a:br>
              <a:rPr strike="noStrike" u="none" b="1" cap="none" baseline="0" sz="2800" lang="id-ID" i="0">
                <a:solidFill>
                  <a:srgbClr val="3A5818"/>
                </a:solidFill>
                <a:latin typeface="Verdana"/>
                <a:ea typeface="Verdana"/>
                <a:cs typeface="Verdana"/>
                <a:sym typeface="Verdana"/>
              </a:rPr>
            </a:br>
            <a:r>
              <a:rPr strike="noStrike" u="none" b="1" cap="none" baseline="0" sz="2800" lang="id-ID" i="0">
                <a:solidFill>
                  <a:srgbClr val="3A5818"/>
                </a:solidFill>
                <a:latin typeface="Verdana"/>
                <a:ea typeface="Verdana"/>
                <a:cs typeface="Verdana"/>
                <a:sym typeface="Verdana"/>
              </a:rPr>
              <a:t>Research Questions and Hypotheses </a:t>
            </a:r>
          </a:p>
        </p:txBody>
      </p:sp>
      <p:sp>
        <p:nvSpPr>
          <p:cNvPr id="160" name="Shape 160"/>
          <p:cNvSpPr txBox="1"/>
          <p:nvPr>
            <p:ph idx="1" type="subTitle"/>
          </p:nvPr>
        </p:nvSpPr>
        <p:spPr>
          <a:xfrm>
            <a:off y="3886200" x="1371600"/>
            <a:ext cy="1752600" cx="6400799"/>
          </a:xfrm>
          <a:prstGeom prst="rect">
            <a:avLst/>
          </a:prstGeom>
          <a:noFill/>
          <a:ln>
            <a:noFill/>
          </a:ln>
        </p:spPr>
        <p:txBody>
          <a:bodyPr bIns="45700" rIns="91425" lIns="91425" tIns="45700" anchor="t" anchorCtr="0">
            <a:noAutofit/>
          </a:bodyPr>
          <a:lstStyle/>
          <a:p>
            <a:pPr algn="ctr" rtl="0" lvl="0" marR="0" indent="0" marL="0">
              <a:spcBef>
                <a:spcPts val="0"/>
              </a:spcBef>
              <a:spcAft>
                <a:spcPts val="0"/>
              </a:spcAft>
              <a:buClr>
                <a:srgbClr val="888888"/>
              </a:buClr>
              <a:buSzPct val="25000"/>
              <a:buFont typeface="Verdana"/>
              <a:buNone/>
            </a:pPr>
            <a:r>
              <a:rPr strike="noStrike" u="none" b="0" cap="none" baseline="0" sz="2400" lang="id-ID" i="0">
                <a:solidFill>
                  <a:srgbClr val="888888"/>
                </a:solidFill>
                <a:latin typeface="Verdana"/>
                <a:ea typeface="Verdana"/>
                <a:cs typeface="Verdana"/>
                <a:sym typeface="Verdana"/>
              </a:rPr>
              <a:t>Source: Research Design: Qualitative, quantitative, and Mixed methods approaches by John W. Creswell, 3rd ed</a:t>
            </a:r>
          </a:p>
        </p:txBody>
      </p:sp>
      <p:sp>
        <p:nvSpPr>
          <p:cNvPr id="161" name="Shape 161"/>
          <p:cNvSpPr txBox="1"/>
          <p:nvPr>
            <p:ph idx="10" type="dt"/>
          </p:nvPr>
        </p:nvSpPr>
        <p:spPr>
          <a:xfrm>
            <a:off y="6451885" x="810595"/>
            <a:ext cy="365125" cx="1643062"/>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25/08/2014</a:t>
            </a:r>
          </a:p>
        </p:txBody>
      </p:sp>
      <p:sp>
        <p:nvSpPr>
          <p:cNvPr id="162" name="Shape 162"/>
          <p:cNvSpPr txBox="1"/>
          <p:nvPr>
            <p:ph idx="12" type="sldNum"/>
          </p:nvPr>
        </p:nvSpPr>
        <p:spPr>
          <a:xfrm>
            <a:off y="6451885" x="389908"/>
            <a:ext cy="365125" cx="358775"/>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6" name="Shape 166"/>
        <p:cNvGrpSpPr/>
        <p:nvPr/>
      </p:nvGrpSpPr>
      <p:grpSpPr>
        <a:xfrm>
          <a:off y="0" x="0"/>
          <a:ext cy="0" cx="0"/>
          <a:chOff y="0" x="0"/>
          <a:chExt cy="0" cx="0"/>
        </a:xfrm>
      </p:grpSpPr>
      <p:sp>
        <p:nvSpPr>
          <p:cNvPr id="167" name="Shape 167"/>
          <p:cNvSpPr txBox="1"/>
          <p:nvPr>
            <p:ph type="title"/>
          </p:nvPr>
        </p:nvSpPr>
        <p:spPr>
          <a:xfrm>
            <a:off y="228600" x="3725837"/>
            <a:ext cy="990599" cx="5040209"/>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The purpose statement (= research objective)</a:t>
            </a:r>
          </a:p>
        </p:txBody>
      </p:sp>
      <p:sp>
        <p:nvSpPr>
          <p:cNvPr id="168" name="Shape 168"/>
          <p:cNvSpPr txBox="1"/>
          <p:nvPr>
            <p:ph idx="1" type="body"/>
          </p:nvPr>
        </p:nvSpPr>
        <p:spPr>
          <a:xfrm>
            <a:off y="1600200" x="457200"/>
            <a:ext cy="2764904" cx="8229600"/>
          </a:xfrm>
          <a:prstGeom prst="rect">
            <a:avLst/>
          </a:prstGeom>
          <a:noFill/>
          <a:ln>
            <a:noFill/>
          </a:ln>
        </p:spPr>
        <p:txBody>
          <a:bodyPr bIns="45700" rIns="91425" lIns="91425" tIns="45700" anchor="t" anchorCtr="0">
            <a:noAutofit/>
          </a:bodyPr>
          <a:lstStyle/>
          <a:p>
            <a:pPr algn="l" rtl="0" lvl="0" marR="0" indent="-346075" marL="346075">
              <a:spcBef>
                <a:spcPts val="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Outline the scope of the research</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Give a picture of how to perform the investigation</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Give an idea who should be the subjects of the research</a:t>
            </a:r>
          </a:p>
        </p:txBody>
      </p:sp>
      <p:sp>
        <p:nvSpPr>
          <p:cNvPr id="169" name="Shape 169"/>
          <p:cNvSpPr txBox="1"/>
          <p:nvPr>
            <p:ph idx="10" type="dt"/>
          </p:nvPr>
        </p:nvSpPr>
        <p:spPr>
          <a:xfrm>
            <a:off y="6451885" x="810595"/>
            <a:ext cy="365125" cx="1643062"/>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25/08/2014</a:t>
            </a:r>
          </a:p>
        </p:txBody>
      </p:sp>
      <p:sp>
        <p:nvSpPr>
          <p:cNvPr id="170" name="Shape 170"/>
          <p:cNvSpPr txBox="1"/>
          <p:nvPr>
            <p:ph idx="12" type="sldNum"/>
          </p:nvPr>
        </p:nvSpPr>
        <p:spPr>
          <a:xfrm>
            <a:off y="6451885" x="389908"/>
            <a:ext cy="365125" cx="358775"/>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lang="id-ID"/>
              <a:t> </a:t>
            </a:r>
          </a:p>
        </p:txBody>
      </p:sp>
      <p:sp>
        <p:nvSpPr>
          <p:cNvPr id="171" name="Shape 171"/>
          <p:cNvSpPr txBox="1"/>
          <p:nvPr/>
        </p:nvSpPr>
        <p:spPr>
          <a:xfrm>
            <a:off y="3739487" x="395536"/>
            <a:ext cy="2062103" cx="8352928"/>
          </a:xfrm>
          <a:prstGeom prst="rect">
            <a:avLst/>
          </a:prstGeom>
          <a:solidFill>
            <a:schemeClr val="lt1"/>
          </a:solidFill>
          <a:ln w="25400" cap="flat">
            <a:solidFill>
              <a:schemeClr val="dk1"/>
            </a:solidFill>
            <a:prstDash val="solid"/>
            <a:round/>
            <a:headEnd w="med" len="med" type="none"/>
            <a:tailEnd w="med" len="med" type="none"/>
          </a:ln>
        </p:spPr>
        <p:txBody>
          <a:bodyPr bIns="45700" rIns="91425" lIns="91425" tIns="45700" anchor="t" anchorCtr="0">
            <a:noAutofit/>
          </a:bodyPr>
          <a:lstStyle/>
          <a:p>
            <a:pPr algn="l" rtl="0" lvl="0" marR="0" indent="0" marL="0">
              <a:spcBef>
                <a:spcPts val="0"/>
              </a:spcBef>
              <a:spcAft>
                <a:spcPts val="0"/>
              </a:spcAft>
              <a:buSzPct val="25000"/>
              <a:buNone/>
            </a:pPr>
            <a:r>
              <a:rPr strike="noStrike" u="none" b="0" cap="none" baseline="0" sz="3200" lang="id-ID" i="0">
                <a:solidFill>
                  <a:schemeClr val="dk1"/>
                </a:solidFill>
                <a:latin typeface="Verdana"/>
                <a:ea typeface="Verdana"/>
                <a:cs typeface="Verdana"/>
                <a:sym typeface="Verdana"/>
              </a:rPr>
              <a:t>Locke et al. (2007), the purpose statement indicates “why you want to do the study and what you intend to accomplish” (p. 9).</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5" name="Shape 175"/>
        <p:cNvGrpSpPr/>
        <p:nvPr/>
      </p:nvGrpSpPr>
      <p:grpSpPr>
        <a:xfrm>
          <a:off y="0" x="0"/>
          <a:ext cy="0" cx="0"/>
          <a:chOff y="0" x="0"/>
          <a:chExt cy="0" cx="0"/>
        </a:xfrm>
      </p:grpSpPr>
      <p:sp>
        <p:nvSpPr>
          <p:cNvPr id="176" name="Shape 176"/>
          <p:cNvSpPr txBox="1"/>
          <p:nvPr>
            <p:ph type="title"/>
          </p:nvPr>
        </p:nvSpPr>
        <p:spPr>
          <a:xfrm>
            <a:off y="228600" x="3657600"/>
            <a:ext cy="990599" cx="5108448"/>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The purpose statement relationship</a:t>
            </a:r>
          </a:p>
        </p:txBody>
      </p:sp>
      <p:sp>
        <p:nvSpPr>
          <p:cNvPr id="177" name="Shape 177"/>
          <p:cNvSpPr txBox="1"/>
          <p:nvPr>
            <p:ph idx="1" type="body"/>
          </p:nvPr>
        </p:nvSpPr>
        <p:spPr>
          <a:xfrm>
            <a:off y="1600200" x="612647"/>
            <a:ext cy="4495800" cx="8153399"/>
          </a:xfrm>
          <a:prstGeom prst="rect">
            <a:avLst/>
          </a:prstGeom>
          <a:noFill/>
          <a:ln>
            <a:noFill/>
          </a:ln>
        </p:spPr>
        <p:txBody>
          <a:bodyPr bIns="45700" rIns="91425" lIns="91425" tIns="45700" anchor="t" anchorCtr="0">
            <a:noAutofit/>
          </a:bodyPr>
          <a:lstStyle/>
          <a:p>
            <a:pPr algn="l" rtl="0" lvl="0" marR="0" indent="-346075" marL="346075">
              <a:spcBef>
                <a:spcPts val="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The purpose statement sets forth </a:t>
            </a:r>
            <a:r>
              <a:rPr strike="noStrike" u="sng" b="0" cap="none" baseline="0" sz="2400" lang="id-ID" i="0">
                <a:solidFill>
                  <a:schemeClr val="dk1"/>
                </a:solidFill>
                <a:latin typeface="Verdana"/>
                <a:ea typeface="Verdana"/>
                <a:cs typeface="Verdana"/>
                <a:sym typeface="Verdana"/>
              </a:rPr>
              <a:t>the intent of the study</a:t>
            </a:r>
            <a:r>
              <a:rPr strike="noStrike" u="none" b="0" cap="none" baseline="0" sz="2400" lang="id-ID" i="0">
                <a:solidFill>
                  <a:schemeClr val="dk1"/>
                </a:solidFill>
                <a:latin typeface="Verdana"/>
                <a:ea typeface="Verdana"/>
                <a:cs typeface="Verdana"/>
                <a:sym typeface="Verdana"/>
              </a:rPr>
              <a:t>, </a:t>
            </a:r>
            <a:r>
              <a:rPr strike="noStrike" u="none" b="1" cap="none" baseline="0" sz="2400" lang="id-ID" i="0">
                <a:solidFill>
                  <a:schemeClr val="dk1"/>
                </a:solidFill>
                <a:latin typeface="Verdana"/>
                <a:ea typeface="Verdana"/>
                <a:cs typeface="Verdana"/>
                <a:sym typeface="Verdana"/>
              </a:rPr>
              <a:t>not</a:t>
            </a:r>
            <a:r>
              <a:rPr strike="noStrike" u="none" b="0" cap="none" baseline="0" sz="2400" lang="id-ID" i="0">
                <a:solidFill>
                  <a:schemeClr val="dk1"/>
                </a:solidFill>
                <a:latin typeface="Verdana"/>
                <a:ea typeface="Verdana"/>
                <a:cs typeface="Verdana"/>
                <a:sym typeface="Verdana"/>
              </a:rPr>
              <a:t> the problem or issue leading to a need for the study</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It is also </a:t>
            </a:r>
            <a:r>
              <a:rPr strike="noStrike" u="none" b="1" cap="none" baseline="0" sz="2400" lang="id-ID" i="0">
                <a:solidFill>
                  <a:schemeClr val="dk1"/>
                </a:solidFill>
                <a:latin typeface="Verdana"/>
                <a:ea typeface="Verdana"/>
                <a:cs typeface="Verdana"/>
                <a:sym typeface="Verdana"/>
              </a:rPr>
              <a:t>not</a:t>
            </a:r>
            <a:r>
              <a:rPr strike="noStrike" u="none" b="0" cap="none" baseline="0" sz="2400" lang="id-ID" i="0">
                <a:solidFill>
                  <a:schemeClr val="dk1"/>
                </a:solidFill>
                <a:latin typeface="Verdana"/>
                <a:ea typeface="Verdana"/>
                <a:cs typeface="Verdana"/>
                <a:sym typeface="Verdana"/>
              </a:rPr>
              <a:t> the research questions, those questions that the </a:t>
            </a:r>
            <a:r>
              <a:rPr strike="noStrike" u="sng" b="0" cap="none" baseline="0" sz="2400" lang="id-ID" i="0">
                <a:solidFill>
                  <a:schemeClr val="dk1"/>
                </a:solidFill>
                <a:latin typeface="Verdana"/>
                <a:ea typeface="Verdana"/>
                <a:cs typeface="Verdana"/>
                <a:sym typeface="Verdana"/>
              </a:rPr>
              <a:t>data collection will attempt to answer </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This idea builds on a need (the problem) and is refined into specific questions (the research questions).</a:t>
            </a:r>
          </a:p>
        </p:txBody>
      </p:sp>
      <p:sp>
        <p:nvSpPr>
          <p:cNvPr id="178" name="Shape 178"/>
          <p:cNvSpPr txBox="1"/>
          <p:nvPr>
            <p:ph idx="10" type="dt"/>
          </p:nvPr>
        </p:nvSpPr>
        <p:spPr>
          <a:xfrm>
            <a:off y="6451885" x="810595"/>
            <a:ext cy="365125" cx="1643062"/>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25/08/2014</a:t>
            </a:r>
          </a:p>
        </p:txBody>
      </p:sp>
      <p:sp>
        <p:nvSpPr>
          <p:cNvPr id="179" name="Shape 179"/>
          <p:cNvSpPr txBox="1"/>
          <p:nvPr>
            <p:ph idx="12" type="sldNum"/>
          </p:nvPr>
        </p:nvSpPr>
        <p:spPr>
          <a:xfrm>
            <a:off y="6451885" x="389908"/>
            <a:ext cy="365125" cx="358775"/>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3" name="Shape 183"/>
        <p:cNvGrpSpPr/>
        <p:nvPr/>
      </p:nvGrpSpPr>
      <p:grpSpPr>
        <a:xfrm>
          <a:off y="0" x="0"/>
          <a:ext cy="0" cx="0"/>
          <a:chOff y="0" x="0"/>
          <a:chExt cy="0" cx="0"/>
        </a:xfrm>
      </p:grpSpPr>
      <p:sp>
        <p:nvSpPr>
          <p:cNvPr id="184" name="Shape 184"/>
          <p:cNvSpPr txBox="1"/>
          <p:nvPr>
            <p:ph type="title"/>
          </p:nvPr>
        </p:nvSpPr>
        <p:spPr>
          <a:xfrm>
            <a:off y="228600" x="3712189"/>
            <a:ext cy="990599" cx="5053856"/>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Qualitative purpose statement</a:t>
            </a:r>
          </a:p>
        </p:txBody>
      </p:sp>
      <p:sp>
        <p:nvSpPr>
          <p:cNvPr id="185" name="Shape 185"/>
          <p:cNvSpPr txBox="1"/>
          <p:nvPr>
            <p:ph idx="1" type="body"/>
          </p:nvPr>
        </p:nvSpPr>
        <p:spPr>
          <a:xfrm>
            <a:off y="1600200" x="612647"/>
            <a:ext cy="4495800" cx="8153399"/>
          </a:xfrm>
          <a:prstGeom prst="rect">
            <a:avLst/>
          </a:prstGeom>
          <a:noFill/>
          <a:ln>
            <a:noFill/>
          </a:ln>
        </p:spPr>
        <p:txBody>
          <a:bodyPr bIns="45700" rIns="91425" lIns="91425" tIns="45700" anchor="t" anchorCtr="0">
            <a:noAutofit/>
          </a:bodyPr>
          <a:lstStyle/>
          <a:p>
            <a:pPr algn="l" rtl="0" lvl="0" marR="0" indent="-346075" marL="346075">
              <a:lnSpc>
                <a:spcPct val="80000"/>
              </a:lnSpc>
              <a:spcBef>
                <a:spcPts val="0"/>
              </a:spcBef>
              <a:spcAft>
                <a:spcPts val="0"/>
              </a:spcAft>
              <a:buClr>
                <a:schemeClr val="dk1"/>
              </a:buClr>
              <a:buSzPct val="25000"/>
              <a:buFont typeface="Verdana"/>
              <a:buNone/>
            </a:pPr>
            <a:r>
              <a:rPr strike="noStrike" u="none" b="0" cap="none" baseline="0" sz="1700" lang="id-ID" i="0">
                <a:solidFill>
                  <a:schemeClr val="dk1"/>
                </a:solidFill>
                <a:latin typeface="Verdana"/>
                <a:ea typeface="Verdana"/>
                <a:cs typeface="Verdana"/>
                <a:sym typeface="Verdana"/>
              </a:rPr>
              <a:t>How to?</a:t>
            </a:r>
          </a:p>
          <a:p>
            <a:pPr algn="l" rtl="0" lvl="0" marR="0" indent="-346075" marL="346075">
              <a:lnSpc>
                <a:spcPct val="80000"/>
              </a:lnSpc>
              <a:spcBef>
                <a:spcPts val="1800"/>
              </a:spcBef>
              <a:spcAft>
                <a:spcPts val="0"/>
              </a:spcAft>
              <a:buClr>
                <a:schemeClr val="dk1"/>
              </a:buClr>
              <a:buSzPct val="135000"/>
              <a:buFont typeface="Verdana"/>
              <a:buChar char="•"/>
            </a:pPr>
            <a:r>
              <a:rPr strike="noStrike" u="none" b="0" cap="none" baseline="0" sz="1700" lang="id-ID" i="0">
                <a:solidFill>
                  <a:schemeClr val="dk1"/>
                </a:solidFill>
                <a:latin typeface="Verdana"/>
                <a:ea typeface="Verdana"/>
                <a:cs typeface="Verdana"/>
                <a:sym typeface="Verdana"/>
              </a:rPr>
              <a:t>Identify a single central phenomenon and to pose a tentative definition for it. </a:t>
            </a:r>
          </a:p>
          <a:p>
            <a:pPr algn="l" rtl="0" lvl="0" marR="0" indent="-346075" marL="346075">
              <a:lnSpc>
                <a:spcPct val="80000"/>
              </a:lnSpc>
              <a:spcBef>
                <a:spcPts val="1800"/>
              </a:spcBef>
              <a:spcAft>
                <a:spcPts val="0"/>
              </a:spcAft>
              <a:buClr>
                <a:schemeClr val="dk1"/>
              </a:buClr>
              <a:buSzPct val="135000"/>
              <a:buFont typeface="Verdana"/>
              <a:buChar char="•"/>
            </a:pPr>
            <a:r>
              <a:rPr strike="noStrike" u="none" b="0" cap="none" baseline="0" sz="1700" lang="id-ID" i="0">
                <a:solidFill>
                  <a:schemeClr val="dk1"/>
                </a:solidFill>
                <a:latin typeface="Verdana"/>
                <a:ea typeface="Verdana"/>
                <a:cs typeface="Verdana"/>
                <a:sym typeface="Verdana"/>
              </a:rPr>
              <a:t>Employs action words, such as </a:t>
            </a:r>
            <a:r>
              <a:rPr strike="noStrike" u="none" b="0" cap="none" baseline="0" sz="1700" lang="id-ID" i="1">
                <a:solidFill>
                  <a:schemeClr val="dk1"/>
                </a:solidFill>
                <a:latin typeface="Verdana"/>
                <a:ea typeface="Verdana"/>
                <a:cs typeface="Verdana"/>
                <a:sym typeface="Verdana"/>
              </a:rPr>
              <a:t>discover, develop, or understand; uses neutral </a:t>
            </a:r>
            <a:r>
              <a:rPr strike="noStrike" u="none" b="0" cap="none" baseline="0" sz="1700" lang="id-ID" i="0">
                <a:solidFill>
                  <a:schemeClr val="dk1"/>
                </a:solidFill>
                <a:latin typeface="Verdana"/>
                <a:ea typeface="Verdana"/>
                <a:cs typeface="Verdana"/>
                <a:sym typeface="Verdana"/>
              </a:rPr>
              <a:t>language such as individual (instead of good individual)</a:t>
            </a:r>
          </a:p>
          <a:p>
            <a:pPr algn="l" rtl="0" lvl="0" marR="0" indent="-346075" marL="346075">
              <a:lnSpc>
                <a:spcPct val="80000"/>
              </a:lnSpc>
              <a:spcBef>
                <a:spcPts val="1800"/>
              </a:spcBef>
              <a:spcAft>
                <a:spcPts val="0"/>
              </a:spcAft>
              <a:buClr>
                <a:schemeClr val="dk1"/>
              </a:buClr>
              <a:buSzPct val="135000"/>
              <a:buFont typeface="Verdana"/>
              <a:buChar char="•"/>
            </a:pPr>
            <a:r>
              <a:rPr strike="noStrike" u="none" b="0" cap="none" baseline="0" sz="1700" lang="id-ID" i="0">
                <a:solidFill>
                  <a:schemeClr val="dk1"/>
                </a:solidFill>
                <a:latin typeface="Verdana"/>
                <a:ea typeface="Verdana"/>
                <a:cs typeface="Verdana"/>
                <a:sym typeface="Verdana"/>
              </a:rPr>
              <a:t>Mentions the strategy of inquiry,  participants, and research site. </a:t>
            </a:r>
          </a:p>
          <a:p>
            <a:pPr algn="l" rtl="0" lvl="0" marR="0" indent="-346075" marL="346075">
              <a:lnSpc>
                <a:spcPct val="80000"/>
              </a:lnSpc>
              <a:spcBef>
                <a:spcPts val="1800"/>
              </a:spcBef>
              <a:spcAft>
                <a:spcPts val="0"/>
              </a:spcAft>
              <a:buClr>
                <a:schemeClr val="dk1"/>
              </a:buClr>
              <a:buSzPct val="135000"/>
              <a:buFont typeface="Verdana"/>
              <a:buChar char="•"/>
            </a:pPr>
            <a:r>
              <a:rPr strike="noStrike" u="none" b="0" cap="none" baseline="0" sz="1700" lang="id-ID" i="0">
                <a:solidFill>
                  <a:schemeClr val="dk1"/>
                </a:solidFill>
                <a:latin typeface="Verdana"/>
                <a:ea typeface="Verdana"/>
                <a:cs typeface="Verdana"/>
                <a:sym typeface="Verdana"/>
              </a:rPr>
              <a:t>Format example</a:t>
            </a:r>
          </a:p>
          <a:p>
            <a:pPr algn="l" rtl="0" lvl="0" marR="0" indent="-346075" marL="346075">
              <a:lnSpc>
                <a:spcPct val="80000"/>
              </a:lnSpc>
              <a:spcBef>
                <a:spcPts val="1800"/>
              </a:spcBef>
              <a:spcAft>
                <a:spcPts val="0"/>
              </a:spcAft>
              <a:buClr>
                <a:schemeClr val="dk1"/>
              </a:buClr>
              <a:buSzPct val="25000"/>
              <a:buFont typeface="Verdana"/>
              <a:buNone/>
            </a:pPr>
            <a:r>
              <a:rPr strike="noStrike" u="none" b="0" cap="none" baseline="0" sz="1700" lang="id-ID" i="0">
                <a:solidFill>
                  <a:schemeClr val="dk1"/>
                </a:solidFill>
                <a:latin typeface="Verdana"/>
                <a:ea typeface="Verdana"/>
                <a:cs typeface="Verdana"/>
                <a:sym typeface="Verdana"/>
              </a:rPr>
              <a:t>	The purpose of this ___ (strategy of inquiry, such as ethnography, case study, or other type) study is (was? will be?) to ___ (understand? describe? develop? discover?) the ___ (central phenomenon being studied) for ___ (the participants, such as the individual, groups, organization) at ___ (research site). At this stage in the research, the ___ (central phenomenon being studied) will be generally defined as ___ (provide a general definition).</a:t>
            </a:r>
          </a:p>
        </p:txBody>
      </p:sp>
      <p:sp>
        <p:nvSpPr>
          <p:cNvPr id="186" name="Shape 186"/>
          <p:cNvSpPr txBox="1"/>
          <p:nvPr>
            <p:ph idx="10" type="dt"/>
          </p:nvPr>
        </p:nvSpPr>
        <p:spPr>
          <a:xfrm>
            <a:off y="6451885" x="810595"/>
            <a:ext cy="365125" cx="1643062"/>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25/08/2014</a:t>
            </a:r>
          </a:p>
        </p:txBody>
      </p:sp>
      <p:sp>
        <p:nvSpPr>
          <p:cNvPr id="187" name="Shape 187"/>
          <p:cNvSpPr txBox="1"/>
          <p:nvPr>
            <p:ph idx="12" type="sldNum"/>
          </p:nvPr>
        </p:nvSpPr>
        <p:spPr>
          <a:xfrm>
            <a:off y="6451885" x="389908"/>
            <a:ext cy="365125" cx="358775"/>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1" name="Shape 191"/>
        <p:cNvGrpSpPr/>
        <p:nvPr/>
      </p:nvGrpSpPr>
      <p:grpSpPr>
        <a:xfrm>
          <a:off y="0" x="0"/>
          <a:ext cy="0" cx="0"/>
          <a:chOff y="0" x="0"/>
          <a:chExt cy="0" cx="0"/>
        </a:xfrm>
      </p:grpSpPr>
      <p:sp>
        <p:nvSpPr>
          <p:cNvPr id="192" name="Shape 192"/>
          <p:cNvSpPr txBox="1"/>
          <p:nvPr>
            <p:ph type="title"/>
          </p:nvPr>
        </p:nvSpPr>
        <p:spPr>
          <a:xfrm>
            <a:off y="228600" x="3712189"/>
            <a:ext cy="990599" cx="5053856"/>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Quantitative purpose statement</a:t>
            </a:r>
          </a:p>
        </p:txBody>
      </p:sp>
      <p:sp>
        <p:nvSpPr>
          <p:cNvPr id="193" name="Shape 193"/>
          <p:cNvSpPr txBox="1"/>
          <p:nvPr>
            <p:ph idx="1" type="body"/>
          </p:nvPr>
        </p:nvSpPr>
        <p:spPr>
          <a:xfrm>
            <a:off y="1600200" x="612647"/>
            <a:ext cy="4495800" cx="8153399"/>
          </a:xfrm>
          <a:prstGeom prst="rect">
            <a:avLst/>
          </a:prstGeom>
          <a:noFill/>
          <a:ln>
            <a:noFill/>
          </a:ln>
        </p:spPr>
        <p:txBody>
          <a:bodyPr bIns="45700" rIns="91425" lIns="91425" tIns="45700" anchor="t" anchorCtr="0">
            <a:noAutofit/>
          </a:bodyPr>
          <a:lstStyle/>
          <a:p>
            <a:pPr algn="l" rtl="0" lvl="0" marR="0" indent="-346075" marL="346075">
              <a:lnSpc>
                <a:spcPct val="80000"/>
              </a:lnSpc>
              <a:spcBef>
                <a:spcPts val="0"/>
              </a:spcBef>
              <a:spcAft>
                <a:spcPts val="0"/>
              </a:spcAft>
              <a:buClr>
                <a:schemeClr val="dk1"/>
              </a:buClr>
              <a:buSzPct val="25000"/>
              <a:buFont typeface="Verdana"/>
              <a:buNone/>
            </a:pPr>
            <a:r>
              <a:rPr strike="noStrike" u="none" b="0" cap="none" baseline="0" sz="1500" lang="id-ID" i="0">
                <a:solidFill>
                  <a:schemeClr val="dk1"/>
                </a:solidFill>
                <a:latin typeface="Verdana"/>
                <a:ea typeface="Verdana"/>
                <a:cs typeface="Verdana"/>
                <a:sym typeface="Verdana"/>
              </a:rPr>
              <a:t>How to?</a:t>
            </a:r>
          </a:p>
          <a:p>
            <a:pPr algn="l" rtl="0" lvl="0" marR="0" indent="-346075" marL="346075">
              <a:lnSpc>
                <a:spcPct val="80000"/>
              </a:lnSpc>
              <a:spcBef>
                <a:spcPts val="1800"/>
              </a:spcBef>
              <a:spcAft>
                <a:spcPts val="0"/>
              </a:spcAft>
              <a:buClr>
                <a:schemeClr val="dk1"/>
              </a:buClr>
              <a:buSzPct val="135000"/>
              <a:buFont typeface="Verdana"/>
              <a:buChar char="•"/>
            </a:pPr>
            <a:r>
              <a:rPr strike="noStrike" u="none" b="0" cap="none" baseline="0" sz="1500" lang="id-ID" i="0">
                <a:solidFill>
                  <a:schemeClr val="dk1"/>
                </a:solidFill>
                <a:latin typeface="Verdana"/>
                <a:ea typeface="Verdana"/>
                <a:cs typeface="Verdana"/>
                <a:sym typeface="Verdana"/>
              </a:rPr>
              <a:t>States the theory being tested, the variables and their relationship or comparison. </a:t>
            </a:r>
          </a:p>
          <a:p>
            <a:pPr algn="l" rtl="0" lvl="0" marR="0" indent="-346075" marL="346075">
              <a:lnSpc>
                <a:spcPct val="80000"/>
              </a:lnSpc>
              <a:spcBef>
                <a:spcPts val="1800"/>
              </a:spcBef>
              <a:spcAft>
                <a:spcPts val="0"/>
              </a:spcAft>
              <a:buClr>
                <a:schemeClr val="dk1"/>
              </a:buClr>
              <a:buSzPct val="135000"/>
              <a:buFont typeface="Verdana"/>
              <a:buChar char="•"/>
            </a:pPr>
            <a:r>
              <a:rPr strike="noStrike" u="none" b="0" cap="none" baseline="0" sz="1500" lang="id-ID" i="0">
                <a:solidFill>
                  <a:schemeClr val="dk1"/>
                </a:solidFill>
                <a:latin typeface="Verdana"/>
                <a:ea typeface="Verdana"/>
                <a:cs typeface="Verdana"/>
                <a:sym typeface="Verdana"/>
              </a:rPr>
              <a:t>Position the independent variable first and the dependent variable second. </a:t>
            </a:r>
          </a:p>
          <a:p>
            <a:pPr algn="l" rtl="0" lvl="0" marR="0" indent="-346075" marL="346075">
              <a:lnSpc>
                <a:spcPct val="80000"/>
              </a:lnSpc>
              <a:spcBef>
                <a:spcPts val="1800"/>
              </a:spcBef>
              <a:spcAft>
                <a:spcPts val="0"/>
              </a:spcAft>
              <a:buClr>
                <a:schemeClr val="dk1"/>
              </a:buClr>
              <a:buSzPct val="135000"/>
              <a:buFont typeface="Verdana"/>
              <a:buChar char="•"/>
            </a:pPr>
            <a:r>
              <a:rPr strike="noStrike" u="none" b="0" cap="none" baseline="0" sz="1500" lang="id-ID" i="0">
                <a:solidFill>
                  <a:schemeClr val="dk1"/>
                </a:solidFill>
                <a:latin typeface="Verdana"/>
                <a:ea typeface="Verdana"/>
                <a:cs typeface="Verdana"/>
                <a:sym typeface="Verdana"/>
              </a:rPr>
              <a:t>Conveys the strategy of inquiry, the participants and the research site </a:t>
            </a:r>
          </a:p>
          <a:p>
            <a:pPr algn="l" rtl="0" lvl="0" marR="0" indent="-346075" marL="346075">
              <a:lnSpc>
                <a:spcPct val="80000"/>
              </a:lnSpc>
              <a:spcBef>
                <a:spcPts val="1800"/>
              </a:spcBef>
              <a:spcAft>
                <a:spcPts val="0"/>
              </a:spcAft>
              <a:buClr>
                <a:schemeClr val="dk1"/>
              </a:buClr>
              <a:buSzPct val="135000"/>
              <a:buFont typeface="Verdana"/>
              <a:buChar char="•"/>
            </a:pPr>
            <a:r>
              <a:rPr strike="noStrike" u="none" b="0" cap="none" baseline="0" sz="1500" lang="id-ID" i="0">
                <a:solidFill>
                  <a:schemeClr val="dk1"/>
                </a:solidFill>
                <a:latin typeface="Verdana"/>
                <a:ea typeface="Verdana"/>
                <a:cs typeface="Verdana"/>
                <a:sym typeface="Verdana"/>
              </a:rPr>
              <a:t>Defines the key variables used in the study (specific purpose statements)</a:t>
            </a:r>
          </a:p>
          <a:p>
            <a:pPr algn="l" rtl="0" lvl="0" marR="0" indent="-346075" marL="346075">
              <a:lnSpc>
                <a:spcPct val="80000"/>
              </a:lnSpc>
              <a:spcBef>
                <a:spcPts val="1800"/>
              </a:spcBef>
              <a:spcAft>
                <a:spcPts val="0"/>
              </a:spcAft>
              <a:buClr>
                <a:schemeClr val="dk1"/>
              </a:buClr>
              <a:buSzPct val="135000"/>
              <a:buFont typeface="Verdana"/>
              <a:buChar char="•"/>
            </a:pPr>
            <a:r>
              <a:rPr strike="noStrike" u="none" b="0" cap="none" baseline="0" sz="1500" lang="id-ID" i="0">
                <a:solidFill>
                  <a:schemeClr val="dk1"/>
                </a:solidFill>
                <a:latin typeface="Verdana"/>
                <a:ea typeface="Verdana"/>
                <a:cs typeface="Verdana"/>
                <a:sym typeface="Verdana"/>
              </a:rPr>
              <a:t>Format example</a:t>
            </a:r>
          </a:p>
          <a:p>
            <a:pPr algn="l" rtl="0" lvl="0" marR="0" indent="-346075" marL="346075">
              <a:lnSpc>
                <a:spcPct val="80000"/>
              </a:lnSpc>
              <a:spcBef>
                <a:spcPts val="1800"/>
              </a:spcBef>
              <a:spcAft>
                <a:spcPts val="0"/>
              </a:spcAft>
              <a:buClr>
                <a:schemeClr val="dk1"/>
              </a:buClr>
              <a:buSzPct val="25000"/>
              <a:buFont typeface="Verdana"/>
              <a:buNone/>
            </a:pPr>
            <a:r>
              <a:rPr strike="noStrike" u="none" b="0" cap="none" baseline="0" sz="1500" lang="id-ID" i="0">
                <a:solidFill>
                  <a:schemeClr val="dk1"/>
                </a:solidFill>
                <a:latin typeface="Verdana"/>
                <a:ea typeface="Verdana"/>
                <a:cs typeface="Verdana"/>
                <a:sym typeface="Verdana"/>
              </a:rPr>
              <a:t>	The purpose of this ___ (experiment? survey?) study is (was? will be?) to test the theory of ___ that ___ (compares? relates?) the ___ (independent variable) to ___ (dependent variable), controlling for ___ (control variables) for ___ (participants) at ___ (the research site). The independent variable(s) ___ will be defined as ___ (provide a definition). The dependent variable (s) will be defined as ___ (provide a definition), and the control and intervening variable(s), ___, (identify the control and intervening variables) will be defined as ___ (provide a definition).</a:t>
            </a:r>
          </a:p>
        </p:txBody>
      </p:sp>
      <p:sp>
        <p:nvSpPr>
          <p:cNvPr id="194" name="Shape 194"/>
          <p:cNvSpPr txBox="1"/>
          <p:nvPr>
            <p:ph idx="10" type="dt"/>
          </p:nvPr>
        </p:nvSpPr>
        <p:spPr>
          <a:xfrm>
            <a:off y="6451885" x="810595"/>
            <a:ext cy="365125" cx="1643062"/>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25/08/2014</a:t>
            </a:r>
          </a:p>
        </p:txBody>
      </p:sp>
      <p:sp>
        <p:nvSpPr>
          <p:cNvPr id="195" name="Shape 195"/>
          <p:cNvSpPr txBox="1"/>
          <p:nvPr>
            <p:ph idx="12" type="sldNum"/>
          </p:nvPr>
        </p:nvSpPr>
        <p:spPr>
          <a:xfrm>
            <a:off y="6451885" x="389908"/>
            <a:ext cy="365125" cx="358775"/>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9" name="Shape 199"/>
        <p:cNvGrpSpPr/>
        <p:nvPr/>
      </p:nvGrpSpPr>
      <p:grpSpPr>
        <a:xfrm>
          <a:off y="0" x="0"/>
          <a:ext cy="0" cx="0"/>
          <a:chOff y="0" x="0"/>
          <a:chExt cy="0" cx="0"/>
        </a:xfrm>
      </p:grpSpPr>
      <p:sp>
        <p:nvSpPr>
          <p:cNvPr id="200" name="Shape 200"/>
          <p:cNvSpPr txBox="1"/>
          <p:nvPr>
            <p:ph type="title"/>
          </p:nvPr>
        </p:nvSpPr>
        <p:spPr>
          <a:xfrm>
            <a:off y="228600" x="3616655"/>
            <a:ext cy="990599" cx="5149391"/>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Research Question (Qualitative)</a:t>
            </a:r>
          </a:p>
        </p:txBody>
      </p:sp>
      <p:sp>
        <p:nvSpPr>
          <p:cNvPr id="201" name="Shape 201"/>
          <p:cNvSpPr txBox="1"/>
          <p:nvPr>
            <p:ph idx="1" type="body"/>
          </p:nvPr>
        </p:nvSpPr>
        <p:spPr>
          <a:xfrm>
            <a:off y="1600200" x="612647"/>
            <a:ext cy="4495800" cx="8153399"/>
          </a:xfrm>
          <a:prstGeom prst="rect">
            <a:avLst/>
          </a:prstGeom>
          <a:noFill/>
          <a:ln>
            <a:noFill/>
          </a:ln>
        </p:spPr>
        <p:txBody>
          <a:bodyPr bIns="45700" rIns="91425" lIns="91425" tIns="45700" anchor="t" anchorCtr="0">
            <a:noAutofit/>
          </a:bodyPr>
          <a:lstStyle/>
          <a:p>
            <a:pPr algn="l" rtl="0" lvl="0" marR="0" indent="-346075" marL="346075">
              <a:spcBef>
                <a:spcPts val="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inquirers state research questions, </a:t>
            </a:r>
            <a:r>
              <a:rPr strike="noStrike" u="sng" b="0" cap="none" baseline="0" sz="2400" lang="id-ID" i="0">
                <a:solidFill>
                  <a:schemeClr val="dk1"/>
                </a:solidFill>
                <a:latin typeface="Verdana"/>
                <a:ea typeface="Verdana"/>
                <a:cs typeface="Verdana"/>
                <a:sym typeface="Verdana"/>
              </a:rPr>
              <a:t>not objectives</a:t>
            </a:r>
            <a:r>
              <a:rPr strike="noStrike" u="none" b="0" cap="none" baseline="0" sz="2400" lang="id-ID" i="0">
                <a:solidFill>
                  <a:schemeClr val="dk1"/>
                </a:solidFill>
                <a:latin typeface="Verdana"/>
                <a:ea typeface="Verdana"/>
                <a:cs typeface="Verdana"/>
                <a:sym typeface="Verdana"/>
              </a:rPr>
              <a:t> (i.e., specific goals for the research) </a:t>
            </a:r>
            <a:r>
              <a:rPr strike="noStrike" u="sng" b="0" cap="none" baseline="0" sz="2400" lang="id-ID" i="0">
                <a:solidFill>
                  <a:schemeClr val="dk1"/>
                </a:solidFill>
                <a:latin typeface="Verdana"/>
                <a:ea typeface="Verdana"/>
                <a:cs typeface="Verdana"/>
                <a:sym typeface="Verdana"/>
              </a:rPr>
              <a:t>or hypotheses </a:t>
            </a:r>
            <a:r>
              <a:rPr strike="noStrike" u="none" b="0" cap="none" baseline="0" sz="2400" lang="id-ID" i="0">
                <a:solidFill>
                  <a:schemeClr val="dk1"/>
                </a:solidFill>
                <a:latin typeface="Verdana"/>
                <a:ea typeface="Verdana"/>
                <a:cs typeface="Verdana"/>
                <a:sym typeface="Verdana"/>
              </a:rPr>
              <a:t>(i.e., predictions that involve variables and statistical tests). </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These research questions assume two forms: a central question and associated subquestions</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Begin the question with the word: </a:t>
            </a:r>
            <a:r>
              <a:rPr strike="noStrike" u="none" b="1" cap="none" baseline="0" sz="2400" lang="id-ID" i="0">
                <a:solidFill>
                  <a:schemeClr val="dk1"/>
                </a:solidFill>
                <a:latin typeface="Verdana"/>
                <a:ea typeface="Verdana"/>
                <a:cs typeface="Verdana"/>
                <a:sym typeface="Verdana"/>
              </a:rPr>
              <a:t>what</a:t>
            </a:r>
            <a:r>
              <a:rPr strike="noStrike" u="none" b="0" cap="none" baseline="0" sz="2400" lang="id-ID" i="0">
                <a:solidFill>
                  <a:schemeClr val="dk1"/>
                </a:solidFill>
                <a:latin typeface="Verdana"/>
                <a:ea typeface="Verdana"/>
                <a:cs typeface="Verdana"/>
                <a:sym typeface="Verdana"/>
              </a:rPr>
              <a:t> or </a:t>
            </a:r>
            <a:r>
              <a:rPr strike="noStrike" u="none" b="1" cap="none" baseline="0" sz="2400" lang="id-ID" i="0">
                <a:solidFill>
                  <a:schemeClr val="dk1"/>
                </a:solidFill>
                <a:latin typeface="Verdana"/>
                <a:ea typeface="Verdana"/>
                <a:cs typeface="Verdana"/>
                <a:sym typeface="Verdana"/>
              </a:rPr>
              <a:t>how</a:t>
            </a:r>
          </a:p>
        </p:txBody>
      </p:sp>
      <p:sp>
        <p:nvSpPr>
          <p:cNvPr id="202" name="Shape 202"/>
          <p:cNvSpPr txBox="1"/>
          <p:nvPr>
            <p:ph idx="10" type="dt"/>
          </p:nvPr>
        </p:nvSpPr>
        <p:spPr>
          <a:xfrm>
            <a:off y="6451885" x="810595"/>
            <a:ext cy="365125" cx="1643062"/>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25/08/2014</a:t>
            </a:r>
          </a:p>
        </p:txBody>
      </p:sp>
      <p:sp>
        <p:nvSpPr>
          <p:cNvPr id="203" name="Shape 203"/>
          <p:cNvSpPr txBox="1"/>
          <p:nvPr>
            <p:ph idx="12" type="sldNum"/>
          </p:nvPr>
        </p:nvSpPr>
        <p:spPr>
          <a:xfrm>
            <a:off y="6451885" x="389908"/>
            <a:ext cy="365125" cx="358775"/>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7" name="Shape 207"/>
        <p:cNvGrpSpPr/>
        <p:nvPr/>
      </p:nvGrpSpPr>
      <p:grpSpPr>
        <a:xfrm>
          <a:off y="0" x="0"/>
          <a:ext cy="0" cx="0"/>
          <a:chOff y="0" x="0"/>
          <a:chExt cy="0" cx="0"/>
        </a:xfrm>
      </p:grpSpPr>
      <p:sp>
        <p:nvSpPr>
          <p:cNvPr id="208" name="Shape 208"/>
          <p:cNvSpPr txBox="1"/>
          <p:nvPr>
            <p:ph type="title"/>
          </p:nvPr>
        </p:nvSpPr>
        <p:spPr>
          <a:xfrm>
            <a:off y="228600" x="3616655"/>
            <a:ext cy="990599" cx="5149391"/>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Research Question (Qualitative)</a:t>
            </a:r>
          </a:p>
        </p:txBody>
      </p:sp>
      <p:sp>
        <p:nvSpPr>
          <p:cNvPr id="209" name="Shape 209"/>
          <p:cNvSpPr txBox="1"/>
          <p:nvPr>
            <p:ph idx="1" type="body"/>
          </p:nvPr>
        </p:nvSpPr>
        <p:spPr>
          <a:xfrm>
            <a:off y="1600200" x="612647"/>
            <a:ext cy="4495800" cx="8153399"/>
          </a:xfrm>
          <a:prstGeom prst="rect">
            <a:avLst/>
          </a:prstGeom>
          <a:noFill/>
          <a:ln>
            <a:noFill/>
          </a:ln>
        </p:spPr>
        <p:txBody>
          <a:bodyPr bIns="45700" rIns="91425" lIns="91425" tIns="45700" anchor="t" anchorCtr="0">
            <a:noAutofit/>
          </a:bodyPr>
          <a:lstStyle/>
          <a:p>
            <a:pPr algn="l" rtl="0" lvl="0" marR="0" indent="-346075" marL="346075">
              <a:lnSpc>
                <a:spcPct val="80000"/>
              </a:lnSpc>
              <a:spcBef>
                <a:spcPts val="0"/>
              </a:spcBef>
              <a:spcAft>
                <a:spcPts val="0"/>
              </a:spcAft>
              <a:buClr>
                <a:schemeClr val="dk1"/>
              </a:buClr>
              <a:buSzPct val="131447"/>
              <a:buFont typeface="Verdana"/>
              <a:buChar char="•"/>
            </a:pPr>
            <a:r>
              <a:rPr strike="noStrike" u="none" b="0" cap="none" baseline="0" sz="1850" lang="id-ID" i="0">
                <a:solidFill>
                  <a:schemeClr val="dk1"/>
                </a:solidFill>
                <a:latin typeface="Verdana"/>
                <a:ea typeface="Verdana"/>
                <a:cs typeface="Verdana"/>
                <a:sym typeface="Verdana"/>
              </a:rPr>
              <a:t>Use exploratory verbs that will tell the reader that the study will</a:t>
            </a:r>
          </a:p>
          <a:p>
            <a:pPr algn="l" rtl="0" lvl="1" marR="0" indent="-187325" marL="593725">
              <a:lnSpc>
                <a:spcPct val="80000"/>
              </a:lnSpc>
              <a:spcBef>
                <a:spcPts val="800"/>
              </a:spcBef>
              <a:spcAft>
                <a:spcPts val="0"/>
              </a:spcAft>
              <a:buClr>
                <a:srgbClr val="595959"/>
              </a:buClr>
              <a:buSzPct val="97368"/>
              <a:buFont typeface="Verdana"/>
              <a:buChar char="–"/>
            </a:pPr>
            <a:r>
              <a:rPr strike="noStrike" u="none" b="0" cap="none" baseline="0" sz="1850" lang="id-ID" i="0">
                <a:solidFill>
                  <a:schemeClr val="dk1"/>
                </a:solidFill>
                <a:latin typeface="Verdana"/>
                <a:ea typeface="Verdana"/>
                <a:cs typeface="Verdana"/>
                <a:sym typeface="Verdana"/>
              </a:rPr>
              <a:t>Discover (e.g., grounded theory)</a:t>
            </a:r>
          </a:p>
          <a:p>
            <a:pPr algn="l" rtl="0" lvl="1" marR="0" indent="-187325" marL="593725">
              <a:lnSpc>
                <a:spcPct val="80000"/>
              </a:lnSpc>
              <a:spcBef>
                <a:spcPts val="800"/>
              </a:spcBef>
              <a:spcAft>
                <a:spcPts val="0"/>
              </a:spcAft>
              <a:buClr>
                <a:srgbClr val="595959"/>
              </a:buClr>
              <a:buSzPct val="97368"/>
              <a:buFont typeface="Verdana"/>
              <a:buChar char="–"/>
            </a:pPr>
            <a:r>
              <a:rPr strike="noStrike" u="none" b="0" cap="none" baseline="0" sz="1850" lang="id-ID" i="0">
                <a:solidFill>
                  <a:schemeClr val="dk1"/>
                </a:solidFill>
                <a:latin typeface="Verdana"/>
                <a:ea typeface="Verdana"/>
                <a:cs typeface="Verdana"/>
                <a:sym typeface="Verdana"/>
              </a:rPr>
              <a:t>Seek to understand (e.g., ethnography)</a:t>
            </a:r>
          </a:p>
          <a:p>
            <a:pPr algn="l" rtl="0" lvl="1" marR="0" indent="-187325" marL="593725">
              <a:lnSpc>
                <a:spcPct val="80000"/>
              </a:lnSpc>
              <a:spcBef>
                <a:spcPts val="800"/>
              </a:spcBef>
              <a:spcAft>
                <a:spcPts val="0"/>
              </a:spcAft>
              <a:buClr>
                <a:srgbClr val="595959"/>
              </a:buClr>
              <a:buSzPct val="97368"/>
              <a:buFont typeface="Verdana"/>
              <a:buChar char="–"/>
            </a:pPr>
            <a:r>
              <a:rPr strike="noStrike" u="none" b="0" cap="none" baseline="0" sz="1850" lang="id-ID" i="0">
                <a:solidFill>
                  <a:schemeClr val="dk1"/>
                </a:solidFill>
                <a:latin typeface="Verdana"/>
                <a:ea typeface="Verdana"/>
                <a:cs typeface="Verdana"/>
                <a:sym typeface="Verdana"/>
              </a:rPr>
              <a:t>Explore a process (e.g., case study)</a:t>
            </a:r>
          </a:p>
          <a:p>
            <a:pPr algn="l" rtl="0" lvl="1" marR="0" indent="-187325" marL="593725">
              <a:lnSpc>
                <a:spcPct val="80000"/>
              </a:lnSpc>
              <a:spcBef>
                <a:spcPts val="800"/>
              </a:spcBef>
              <a:spcAft>
                <a:spcPts val="0"/>
              </a:spcAft>
              <a:buClr>
                <a:srgbClr val="595959"/>
              </a:buClr>
              <a:buSzPct val="97368"/>
              <a:buFont typeface="Verdana"/>
              <a:buChar char="–"/>
            </a:pPr>
            <a:r>
              <a:rPr strike="noStrike" u="none" b="0" cap="none" baseline="0" sz="1850" lang="id-ID" i="0">
                <a:solidFill>
                  <a:schemeClr val="dk1"/>
                </a:solidFill>
                <a:latin typeface="Verdana"/>
                <a:ea typeface="Verdana"/>
                <a:cs typeface="Verdana"/>
                <a:sym typeface="Verdana"/>
              </a:rPr>
              <a:t>Describe the experiences (e.g., phenomenology)</a:t>
            </a:r>
          </a:p>
          <a:p>
            <a:pPr algn="l" rtl="0" lvl="1" marR="0" indent="-187325" marL="593725">
              <a:lnSpc>
                <a:spcPct val="80000"/>
              </a:lnSpc>
              <a:spcBef>
                <a:spcPts val="800"/>
              </a:spcBef>
              <a:spcAft>
                <a:spcPts val="0"/>
              </a:spcAft>
              <a:buClr>
                <a:srgbClr val="595959"/>
              </a:buClr>
              <a:buSzPct val="97368"/>
              <a:buFont typeface="Verdana"/>
              <a:buChar char="–"/>
            </a:pPr>
            <a:r>
              <a:rPr strike="noStrike" u="none" b="0" cap="none" baseline="0" sz="1850" lang="id-ID" i="0">
                <a:solidFill>
                  <a:schemeClr val="dk1"/>
                </a:solidFill>
                <a:latin typeface="Verdana"/>
                <a:ea typeface="Verdana"/>
                <a:cs typeface="Verdana"/>
                <a:sym typeface="Verdana"/>
              </a:rPr>
              <a:t>Report the stories (e.g., narrative research)</a:t>
            </a:r>
          </a:p>
          <a:p>
            <a:pPr algn="l" rtl="0" lvl="0" marR="0" indent="-346075" marL="346075">
              <a:lnSpc>
                <a:spcPct val="80000"/>
              </a:lnSpc>
              <a:spcBef>
                <a:spcPts val="1800"/>
              </a:spcBef>
              <a:spcAft>
                <a:spcPts val="0"/>
              </a:spcAft>
              <a:buClr>
                <a:schemeClr val="dk1"/>
              </a:buClr>
              <a:buSzPct val="131447"/>
              <a:buFont typeface="Verdana"/>
              <a:buChar char="•"/>
            </a:pPr>
            <a:r>
              <a:rPr strike="noStrike" u="none" b="0" cap="none" baseline="0" sz="1850" lang="id-ID" i="0">
                <a:solidFill>
                  <a:schemeClr val="dk1"/>
                </a:solidFill>
                <a:latin typeface="Verdana"/>
                <a:ea typeface="Verdana"/>
                <a:cs typeface="Verdana"/>
                <a:sym typeface="Verdana"/>
              </a:rPr>
              <a:t>Example:</a:t>
            </a:r>
          </a:p>
          <a:p>
            <a:pPr algn="l" rtl="0" lvl="0" marR="0" indent="-346075" marL="346075">
              <a:lnSpc>
                <a:spcPct val="80000"/>
              </a:lnSpc>
              <a:spcBef>
                <a:spcPts val="1800"/>
              </a:spcBef>
              <a:spcAft>
                <a:spcPts val="0"/>
              </a:spcAft>
              <a:buClr>
                <a:schemeClr val="dk1"/>
              </a:buClr>
              <a:buSzPct val="25000"/>
              <a:buFont typeface="Verdana"/>
              <a:buNone/>
            </a:pPr>
            <a:r>
              <a:rPr strike="noStrike" u="none" b="0" cap="none" baseline="0" sz="1300" lang="id-ID" i="0">
                <a:solidFill>
                  <a:schemeClr val="dk1"/>
                </a:solidFill>
                <a:latin typeface="Verdana"/>
                <a:ea typeface="Verdana"/>
                <a:cs typeface="Verdana"/>
                <a:sym typeface="Verdana"/>
              </a:rPr>
              <a:t>	</a:t>
            </a:r>
            <a:r>
              <a:rPr strike="noStrike" u="none" b="0" cap="none" baseline="0" sz="1600" lang="id-ID" i="0">
                <a:solidFill>
                  <a:schemeClr val="dk1"/>
                </a:solidFill>
                <a:latin typeface="Verdana"/>
                <a:ea typeface="Verdana"/>
                <a:cs typeface="Verdana"/>
                <a:sym typeface="Verdana"/>
              </a:rPr>
              <a:t>_________ (How or what) is the _________ (“story for” for narrative research; “meaning of ” the phenomenon for phenomenology; “theory that explains the process of ” for grounded theory; “culture-sharing pattern” for ethnography; “issue” in the “case” for case study) of _________ (central phenomenon) for _________ (participants) at _________ (research site).</a:t>
            </a:r>
          </a:p>
        </p:txBody>
      </p:sp>
      <p:sp>
        <p:nvSpPr>
          <p:cNvPr id="210" name="Shape 210"/>
          <p:cNvSpPr txBox="1"/>
          <p:nvPr>
            <p:ph idx="10" type="dt"/>
          </p:nvPr>
        </p:nvSpPr>
        <p:spPr>
          <a:xfrm>
            <a:off y="6451885" x="810595"/>
            <a:ext cy="365125" cx="1643062"/>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25/08/2014</a:t>
            </a:r>
          </a:p>
        </p:txBody>
      </p:sp>
      <p:sp>
        <p:nvSpPr>
          <p:cNvPr id="211" name="Shape 211"/>
          <p:cNvSpPr txBox="1"/>
          <p:nvPr>
            <p:ph idx="12" type="sldNum"/>
          </p:nvPr>
        </p:nvSpPr>
        <p:spPr>
          <a:xfrm>
            <a:off y="6451885" x="389908"/>
            <a:ext cy="365125" cx="358775"/>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5" name="Shape 215"/>
        <p:cNvGrpSpPr/>
        <p:nvPr/>
      </p:nvGrpSpPr>
      <p:grpSpPr>
        <a:xfrm>
          <a:off y="0" x="0"/>
          <a:ext cy="0" cx="0"/>
          <a:chOff y="0" x="0"/>
          <a:chExt cy="0" cx="0"/>
        </a:xfrm>
      </p:grpSpPr>
      <p:sp>
        <p:nvSpPr>
          <p:cNvPr id="216" name="Shape 216"/>
          <p:cNvSpPr txBox="1"/>
          <p:nvPr>
            <p:ph type="title"/>
          </p:nvPr>
        </p:nvSpPr>
        <p:spPr>
          <a:xfrm>
            <a:off y="228600" x="3630303"/>
            <a:ext cy="990599" cx="5135743"/>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Research hypothesis</a:t>
            </a:r>
          </a:p>
        </p:txBody>
      </p:sp>
      <p:sp>
        <p:nvSpPr>
          <p:cNvPr id="217" name="Shape 217"/>
          <p:cNvSpPr txBox="1"/>
          <p:nvPr>
            <p:ph idx="1" type="body"/>
          </p:nvPr>
        </p:nvSpPr>
        <p:spPr>
          <a:xfrm>
            <a:off y="1600200" x="457200"/>
            <a:ext cy="4709120" cx="8229600"/>
          </a:xfrm>
          <a:prstGeom prst="rect">
            <a:avLst/>
          </a:prstGeom>
          <a:noFill/>
          <a:ln>
            <a:noFill/>
          </a:ln>
        </p:spPr>
        <p:txBody>
          <a:bodyPr bIns="45700" rIns="91425" lIns="91425" tIns="45700" anchor="t" anchorCtr="0">
            <a:noAutofit/>
          </a:bodyPr>
          <a:lstStyle/>
          <a:p>
            <a:pPr algn="l" rtl="0" lvl="0" marR="0" indent="-346075" marL="346075">
              <a:lnSpc>
                <a:spcPct val="80000"/>
              </a:lnSpc>
              <a:spcBef>
                <a:spcPts val="0"/>
              </a:spcBef>
              <a:spcAft>
                <a:spcPts val="0"/>
              </a:spcAft>
              <a:buClr>
                <a:schemeClr val="dk1"/>
              </a:buClr>
              <a:buSzPct val="131447"/>
              <a:buFont typeface="Verdana"/>
              <a:buChar char="•"/>
            </a:pPr>
            <a:r>
              <a:rPr strike="noStrike" u="none" b="0" cap="none" baseline="0" sz="1850" lang="id-ID" i="0">
                <a:solidFill>
                  <a:schemeClr val="dk1"/>
                </a:solidFill>
                <a:latin typeface="Verdana"/>
                <a:ea typeface="Verdana"/>
                <a:cs typeface="Verdana"/>
                <a:sym typeface="Verdana"/>
              </a:rPr>
              <a:t>Tentative statements as solutions to the problem</a:t>
            </a:r>
          </a:p>
          <a:p>
            <a:pPr algn="l" rtl="0" lvl="0" marR="0" indent="-346075" marL="346075">
              <a:lnSpc>
                <a:spcPct val="80000"/>
              </a:lnSpc>
              <a:spcBef>
                <a:spcPts val="1800"/>
              </a:spcBef>
              <a:spcAft>
                <a:spcPts val="0"/>
              </a:spcAft>
              <a:buClr>
                <a:schemeClr val="dk1"/>
              </a:buClr>
              <a:buSzPct val="131447"/>
              <a:buFont typeface="Verdana"/>
              <a:buChar char="•"/>
            </a:pPr>
            <a:r>
              <a:rPr strike="noStrike" u="none" b="0" cap="none" baseline="0" sz="1850" lang="id-ID" i="0">
                <a:solidFill>
                  <a:schemeClr val="dk1"/>
                </a:solidFill>
                <a:latin typeface="Verdana"/>
                <a:ea typeface="Verdana"/>
                <a:cs typeface="Verdana"/>
                <a:sym typeface="Verdana"/>
              </a:rPr>
              <a:t>Tentative statements on relationships between two or more variables</a:t>
            </a:r>
          </a:p>
          <a:p>
            <a:pPr algn="l" rtl="0" lvl="0" marR="0" indent="-346075" marL="346075">
              <a:lnSpc>
                <a:spcPct val="80000"/>
              </a:lnSpc>
              <a:spcBef>
                <a:spcPts val="1800"/>
              </a:spcBef>
              <a:spcAft>
                <a:spcPts val="0"/>
              </a:spcAft>
              <a:buClr>
                <a:schemeClr val="dk1"/>
              </a:buClr>
              <a:buSzPct val="131447"/>
              <a:buFont typeface="Verdana"/>
              <a:buChar char="•"/>
            </a:pPr>
            <a:r>
              <a:rPr strike="noStrike" u="none" b="0" cap="none" baseline="0" sz="1850" lang="id-ID" i="0">
                <a:solidFill>
                  <a:schemeClr val="dk1"/>
                </a:solidFill>
                <a:latin typeface="Verdana"/>
                <a:ea typeface="Verdana"/>
                <a:cs typeface="Verdana"/>
                <a:sym typeface="Verdana"/>
              </a:rPr>
              <a:t>An educated guess of conditions of a phenomenon</a:t>
            </a:r>
          </a:p>
          <a:p>
            <a:pPr algn="l" rtl="0" lvl="0" marR="0" indent="-346075" marL="346075">
              <a:lnSpc>
                <a:spcPct val="80000"/>
              </a:lnSpc>
              <a:spcBef>
                <a:spcPts val="1800"/>
              </a:spcBef>
              <a:spcAft>
                <a:spcPts val="0"/>
              </a:spcAft>
              <a:buClr>
                <a:schemeClr val="dk1"/>
              </a:buClr>
              <a:buSzPct val="131447"/>
              <a:buFont typeface="Verdana"/>
              <a:buChar char="•"/>
            </a:pPr>
            <a:r>
              <a:rPr strike="noStrike" u="none" b="0" cap="none" baseline="0" sz="1850" lang="id-ID" i="0">
                <a:solidFill>
                  <a:schemeClr val="dk1"/>
                </a:solidFill>
                <a:latin typeface="Verdana"/>
                <a:ea typeface="Verdana"/>
                <a:cs typeface="Verdana"/>
                <a:sym typeface="Verdana"/>
              </a:rPr>
              <a:t>A reasoned speculation about how two or more variables are related to each other</a:t>
            </a:r>
          </a:p>
          <a:p>
            <a:pPr algn="l" rtl="0" lvl="0" marR="0" indent="-186626" marL="346075">
              <a:lnSpc>
                <a:spcPct val="80000"/>
              </a:lnSpc>
              <a:spcBef>
                <a:spcPts val="1800"/>
              </a:spcBef>
              <a:spcAft>
                <a:spcPts val="0"/>
              </a:spcAft>
              <a:buClr>
                <a:schemeClr val="dk1"/>
              </a:buClr>
              <a:buFont typeface="Verdana"/>
              <a:buNone/>
            </a:pPr>
            <a:r>
              <a:t/>
            </a:r>
            <a:endParaRPr strike="noStrike" u="none" b="0" cap="none" baseline="0" sz="1850" i="0">
              <a:solidFill>
                <a:schemeClr val="dk1"/>
              </a:solidFill>
              <a:latin typeface="Verdana"/>
              <a:ea typeface="Verdana"/>
              <a:cs typeface="Verdana"/>
              <a:sym typeface="Verdana"/>
            </a:endParaRPr>
          </a:p>
          <a:p>
            <a:pPr algn="l" rtl="0" lvl="0" marR="0" indent="-346075" marL="346075">
              <a:lnSpc>
                <a:spcPct val="80000"/>
              </a:lnSpc>
              <a:spcBef>
                <a:spcPts val="1800"/>
              </a:spcBef>
              <a:spcAft>
                <a:spcPts val="0"/>
              </a:spcAft>
              <a:buClr>
                <a:schemeClr val="dk1"/>
              </a:buClr>
              <a:buSzPct val="25000"/>
              <a:buFont typeface="Verdana"/>
              <a:buNone/>
            </a:pPr>
            <a:r>
              <a:rPr strike="noStrike" u="none" b="1" cap="none" baseline="0" sz="1850" lang="id-ID" i="0">
                <a:solidFill>
                  <a:schemeClr val="dk1"/>
                </a:solidFill>
                <a:latin typeface="Verdana"/>
                <a:ea typeface="Verdana"/>
                <a:cs typeface="Verdana"/>
                <a:sym typeface="Verdana"/>
              </a:rPr>
              <a:t>Example</a:t>
            </a:r>
            <a:r>
              <a:rPr strike="noStrike" u="none" b="0" cap="none" baseline="0" sz="1850" lang="id-ID" i="0">
                <a:solidFill>
                  <a:schemeClr val="dk1"/>
                </a:solidFill>
                <a:latin typeface="Verdana"/>
                <a:ea typeface="Verdana"/>
                <a:cs typeface="Verdana"/>
                <a:sym typeface="Verdana"/>
              </a:rPr>
              <a:t>, find which type of hypothesis its belong?</a:t>
            </a:r>
          </a:p>
          <a:p>
            <a:pPr algn="l" rtl="0" lvl="0" marR="0" indent="-346075" marL="346075">
              <a:lnSpc>
                <a:spcPct val="80000"/>
              </a:lnSpc>
              <a:spcBef>
                <a:spcPts val="1800"/>
              </a:spcBef>
              <a:spcAft>
                <a:spcPts val="0"/>
              </a:spcAft>
              <a:buClr>
                <a:schemeClr val="dk1"/>
              </a:buClr>
              <a:buSzPct val="131447"/>
              <a:buFont typeface="Verdana"/>
              <a:buChar char="•"/>
            </a:pPr>
            <a:r>
              <a:rPr strike="noStrike" u="none" b="0" cap="none" baseline="0" sz="1850" lang="id-ID" i="0">
                <a:solidFill>
                  <a:schemeClr val="dk1"/>
                </a:solidFill>
                <a:latin typeface="Verdana"/>
                <a:ea typeface="Verdana"/>
                <a:cs typeface="Verdana"/>
                <a:sym typeface="Verdana"/>
              </a:rPr>
              <a:t>Swimmers are stronger than runners</a:t>
            </a:r>
          </a:p>
          <a:p>
            <a:pPr algn="l" rtl="0" lvl="0" marR="0" indent="-346075" marL="346075">
              <a:lnSpc>
                <a:spcPct val="80000"/>
              </a:lnSpc>
              <a:spcBef>
                <a:spcPts val="1800"/>
              </a:spcBef>
              <a:spcAft>
                <a:spcPts val="0"/>
              </a:spcAft>
              <a:buClr>
                <a:schemeClr val="dk1"/>
              </a:buClr>
              <a:buSzPct val="131447"/>
              <a:buFont typeface="Verdana"/>
              <a:buChar char="•"/>
            </a:pPr>
            <a:r>
              <a:rPr strike="noStrike" u="none" b="0" cap="none" baseline="0" sz="1850" lang="id-ID" i="0">
                <a:solidFill>
                  <a:schemeClr val="dk1"/>
                </a:solidFill>
                <a:latin typeface="Verdana"/>
                <a:ea typeface="Verdana"/>
                <a:cs typeface="Verdana"/>
                <a:sym typeface="Verdana"/>
              </a:rPr>
              <a:t>Gifted students have higher motivatiob towards mathematics</a:t>
            </a:r>
          </a:p>
          <a:p>
            <a:pPr algn="l" rtl="0" lvl="0" marR="0" indent="-346075" marL="346075">
              <a:lnSpc>
                <a:spcPct val="80000"/>
              </a:lnSpc>
              <a:spcBef>
                <a:spcPts val="1800"/>
              </a:spcBef>
              <a:spcAft>
                <a:spcPts val="0"/>
              </a:spcAft>
              <a:buClr>
                <a:schemeClr val="dk1"/>
              </a:buClr>
              <a:buSzPct val="131447"/>
              <a:buFont typeface="Verdana"/>
              <a:buChar char="•"/>
            </a:pPr>
            <a:r>
              <a:rPr strike="noStrike" u="none" b="0" cap="none" baseline="0" sz="1850" lang="id-ID" i="0">
                <a:solidFill>
                  <a:schemeClr val="dk1"/>
                </a:solidFill>
                <a:latin typeface="Verdana"/>
                <a:ea typeface="Verdana"/>
                <a:cs typeface="Verdana"/>
                <a:sym typeface="Verdana"/>
              </a:rPr>
              <a:t>There is no significant difference in customer satisfaction between ethnic group</a:t>
            </a:r>
          </a:p>
        </p:txBody>
      </p:sp>
      <p:sp>
        <p:nvSpPr>
          <p:cNvPr id="218" name="Shape 218"/>
          <p:cNvSpPr txBox="1"/>
          <p:nvPr>
            <p:ph idx="10" type="dt"/>
          </p:nvPr>
        </p:nvSpPr>
        <p:spPr>
          <a:xfrm>
            <a:off y="6451885" x="810595"/>
            <a:ext cy="365125" cx="1643062"/>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25/08/2014</a:t>
            </a:r>
          </a:p>
        </p:txBody>
      </p:sp>
      <p:sp>
        <p:nvSpPr>
          <p:cNvPr id="219" name="Shape 219"/>
          <p:cNvSpPr txBox="1"/>
          <p:nvPr>
            <p:ph idx="12" type="sldNum"/>
          </p:nvPr>
        </p:nvSpPr>
        <p:spPr>
          <a:xfrm>
            <a:off y="6451885" x="389908"/>
            <a:ext cy="365125" cx="358775"/>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3" name="Shape 223"/>
        <p:cNvGrpSpPr/>
        <p:nvPr/>
      </p:nvGrpSpPr>
      <p:grpSpPr>
        <a:xfrm>
          <a:off y="0" x="0"/>
          <a:ext cy="0" cx="0"/>
          <a:chOff y="0" x="0"/>
          <a:chExt cy="0" cx="0"/>
        </a:xfrm>
      </p:grpSpPr>
      <p:sp>
        <p:nvSpPr>
          <p:cNvPr id="224" name="Shape 224"/>
          <p:cNvSpPr txBox="1"/>
          <p:nvPr>
            <p:ph type="title"/>
          </p:nvPr>
        </p:nvSpPr>
        <p:spPr>
          <a:xfrm>
            <a:off y="228600" x="3657600"/>
            <a:ext cy="990599" cx="5108448"/>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Criteria of Research Hypothesis</a:t>
            </a:r>
          </a:p>
        </p:txBody>
      </p:sp>
      <p:sp>
        <p:nvSpPr>
          <p:cNvPr id="225" name="Shape 225"/>
          <p:cNvSpPr txBox="1"/>
          <p:nvPr>
            <p:ph idx="1" type="body"/>
          </p:nvPr>
        </p:nvSpPr>
        <p:spPr>
          <a:xfrm>
            <a:off y="1600200" x="612647"/>
            <a:ext cy="4495800" cx="8153399"/>
          </a:xfrm>
          <a:prstGeom prst="rect">
            <a:avLst/>
          </a:prstGeom>
          <a:noFill/>
          <a:ln>
            <a:noFill/>
          </a:ln>
        </p:spPr>
        <p:txBody>
          <a:bodyPr bIns="45700" rIns="91425" lIns="91425" tIns="45700" anchor="t" anchorCtr="0">
            <a:noAutofit/>
          </a:bodyPr>
          <a:lstStyle/>
          <a:p>
            <a:pPr algn="l" rtl="0" lvl="0" marR="0" indent="-346075" marL="346075">
              <a:spcBef>
                <a:spcPts val="0"/>
              </a:spcBef>
              <a:spcAft>
                <a:spcPts val="0"/>
              </a:spcAft>
              <a:buClr>
                <a:schemeClr val="dk1"/>
              </a:buClr>
              <a:buSzPct val="25000"/>
              <a:buFont typeface="Verdana"/>
              <a:buNone/>
            </a:pPr>
            <a:r>
              <a:rPr strike="noStrike" u="none" b="0" cap="none" baseline="0" sz="2400" lang="id-ID" i="0">
                <a:solidFill>
                  <a:schemeClr val="dk1"/>
                </a:solidFill>
                <a:latin typeface="Verdana"/>
                <a:ea typeface="Verdana"/>
                <a:cs typeface="Verdana"/>
                <a:sym typeface="Verdana"/>
              </a:rPr>
              <a:t>Borg &amp; Gall (1989) identified four criteria</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Should explain expected relationships that exist between two or more variables,</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Researcher should have strong reasons based on concrete evidences or theories to formulate the hypothesis which is to be tested,</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Should be as short as possible but clear,</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Should be testable</a:t>
            </a:r>
          </a:p>
          <a:p>
            <a:pPr algn="l" rtl="0" lvl="0" marR="0" indent="-140334" marL="346075">
              <a:spcBef>
                <a:spcPts val="1800"/>
              </a:spcBef>
              <a:spcAft>
                <a:spcPts val="0"/>
              </a:spcAft>
              <a:buClr>
                <a:schemeClr val="dk1"/>
              </a:buClr>
              <a:buFont typeface="Verdana"/>
              <a:buNone/>
            </a:pPr>
            <a:r>
              <a:t/>
            </a:r>
            <a:endParaRPr strike="noStrike" u="none" b="0" cap="none" baseline="0" sz="2400" i="0">
              <a:solidFill>
                <a:schemeClr val="dk1"/>
              </a:solidFill>
              <a:latin typeface="Verdana"/>
              <a:ea typeface="Verdana"/>
              <a:cs typeface="Verdana"/>
              <a:sym typeface="Verdana"/>
            </a:endParaRPr>
          </a:p>
        </p:txBody>
      </p:sp>
      <p:sp>
        <p:nvSpPr>
          <p:cNvPr id="226" name="Shape 226"/>
          <p:cNvSpPr txBox="1"/>
          <p:nvPr>
            <p:ph idx="10" type="dt"/>
          </p:nvPr>
        </p:nvSpPr>
        <p:spPr>
          <a:xfrm>
            <a:off y="6451885" x="810595"/>
            <a:ext cy="365125" cx="1643062"/>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25/08/2014</a:t>
            </a:r>
          </a:p>
        </p:txBody>
      </p:sp>
      <p:sp>
        <p:nvSpPr>
          <p:cNvPr id="227" name="Shape 227"/>
          <p:cNvSpPr txBox="1"/>
          <p:nvPr>
            <p:ph idx="12" type="sldNum"/>
          </p:nvPr>
        </p:nvSpPr>
        <p:spPr>
          <a:xfrm>
            <a:off y="6451885" x="389908"/>
            <a:ext cy="365125" cx="358775"/>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1" name="Shape 231"/>
        <p:cNvGrpSpPr/>
        <p:nvPr/>
      </p:nvGrpSpPr>
      <p:grpSpPr>
        <a:xfrm>
          <a:off y="0" x="0"/>
          <a:ext cy="0" cx="0"/>
          <a:chOff y="0" x="0"/>
          <a:chExt cy="0" cx="0"/>
        </a:xfrm>
      </p:grpSpPr>
      <p:sp>
        <p:nvSpPr>
          <p:cNvPr id="232" name="Shape 232"/>
          <p:cNvSpPr txBox="1"/>
          <p:nvPr>
            <p:ph type="title"/>
          </p:nvPr>
        </p:nvSpPr>
        <p:spPr>
          <a:xfrm>
            <a:off y="228600" x="3671248"/>
            <a:ext cy="990599" cx="5094799"/>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d-ID" i="0">
                <a:solidFill>
                  <a:schemeClr val="lt1"/>
                </a:solidFill>
                <a:latin typeface="Verdana"/>
                <a:ea typeface="Verdana"/>
                <a:cs typeface="Verdana"/>
                <a:sym typeface="Verdana"/>
              </a:rPr>
              <a:t>Research Question and Hypothesis (Quantitative)</a:t>
            </a:r>
          </a:p>
        </p:txBody>
      </p:sp>
      <p:sp>
        <p:nvSpPr>
          <p:cNvPr id="233" name="Shape 233"/>
          <p:cNvSpPr txBox="1"/>
          <p:nvPr>
            <p:ph idx="1" type="body"/>
          </p:nvPr>
        </p:nvSpPr>
        <p:spPr>
          <a:xfrm>
            <a:off y="1600200" x="612647"/>
            <a:ext cy="4495800" cx="8153399"/>
          </a:xfrm>
          <a:prstGeom prst="rect">
            <a:avLst/>
          </a:prstGeom>
          <a:noFill/>
          <a:ln>
            <a:noFill/>
          </a:ln>
        </p:spPr>
        <p:txBody>
          <a:bodyPr bIns="45700" rIns="91425" lIns="91425" tIns="45700" anchor="t" anchorCtr="0">
            <a:noAutofit/>
          </a:bodyPr>
          <a:lstStyle/>
          <a:p>
            <a:pPr algn="l" rtl="0" lvl="0" marR="0" indent="-346075" marL="346075">
              <a:lnSpc>
                <a:spcPct val="80000"/>
              </a:lnSpc>
              <a:spcBef>
                <a:spcPts val="0"/>
              </a:spcBef>
              <a:spcAft>
                <a:spcPts val="0"/>
              </a:spcAft>
              <a:buClr>
                <a:schemeClr val="dk1"/>
              </a:buClr>
              <a:buSzPct val="132300"/>
              <a:buFont typeface="Calibri"/>
              <a:buChar char="•"/>
            </a:pPr>
            <a:r>
              <a:rPr strike="noStrike" u="none" b="1" cap="none" baseline="0" sz="2450" lang="id-ID" i="0">
                <a:solidFill>
                  <a:schemeClr val="dk1"/>
                </a:solidFill>
                <a:latin typeface="Calibri"/>
                <a:ea typeface="Calibri"/>
                <a:cs typeface="Calibri"/>
                <a:sym typeface="Calibri"/>
              </a:rPr>
              <a:t>Quantitative research questions </a:t>
            </a:r>
            <a:r>
              <a:rPr strike="noStrike" u="none" b="0" cap="none" baseline="0" sz="2450" lang="id-ID" i="0">
                <a:solidFill>
                  <a:schemeClr val="dk1"/>
                </a:solidFill>
                <a:latin typeface="Calibri"/>
                <a:ea typeface="Calibri"/>
                <a:cs typeface="Calibri"/>
                <a:sym typeface="Calibri"/>
              </a:rPr>
              <a:t>inquire about the relationships among variables that the investigator seeks to know. </a:t>
            </a:r>
          </a:p>
          <a:p>
            <a:pPr algn="l" rtl="0" lvl="1" marR="0" indent="-187325" marL="593725">
              <a:lnSpc>
                <a:spcPct val="80000"/>
              </a:lnSpc>
              <a:spcBef>
                <a:spcPts val="800"/>
              </a:spcBef>
              <a:spcAft>
                <a:spcPts val="0"/>
              </a:spcAft>
              <a:buClr>
                <a:srgbClr val="595959"/>
              </a:buClr>
              <a:buSzPct val="100000"/>
              <a:buFont typeface="Calibri"/>
              <a:buChar char="–"/>
            </a:pPr>
            <a:r>
              <a:rPr strike="noStrike" u="none" b="0" cap="none" baseline="0" sz="2300" lang="id-ID" i="0">
                <a:solidFill>
                  <a:schemeClr val="dk1"/>
                </a:solidFill>
                <a:latin typeface="Calibri"/>
                <a:ea typeface="Calibri"/>
                <a:cs typeface="Calibri"/>
                <a:sym typeface="Calibri"/>
              </a:rPr>
              <a:t>Used frequently in survey studies.</a:t>
            </a:r>
          </a:p>
          <a:p>
            <a:pPr algn="l" rtl="0" lvl="0" marR="0" indent="-346075" marL="346075">
              <a:lnSpc>
                <a:spcPct val="80000"/>
              </a:lnSpc>
              <a:spcBef>
                <a:spcPts val="1800"/>
              </a:spcBef>
              <a:spcAft>
                <a:spcPts val="0"/>
              </a:spcAft>
              <a:buClr>
                <a:schemeClr val="dk1"/>
              </a:buClr>
              <a:buSzPct val="132300"/>
              <a:buFont typeface="Calibri"/>
              <a:buChar char="•"/>
            </a:pPr>
            <a:r>
              <a:rPr strike="noStrike" u="none" b="1" cap="none" baseline="0" sz="2450" lang="id-ID" i="0">
                <a:solidFill>
                  <a:schemeClr val="dk1"/>
                </a:solidFill>
                <a:latin typeface="Calibri"/>
                <a:ea typeface="Calibri"/>
                <a:cs typeface="Calibri"/>
                <a:sym typeface="Calibri"/>
              </a:rPr>
              <a:t>Quantitative hypotheses</a:t>
            </a:r>
            <a:r>
              <a:rPr strike="noStrike" u="none" b="0" cap="none" baseline="0" sz="2450" lang="id-ID" i="0">
                <a:solidFill>
                  <a:schemeClr val="dk1"/>
                </a:solidFill>
                <a:latin typeface="Calibri"/>
                <a:ea typeface="Calibri"/>
                <a:cs typeface="Calibri"/>
                <a:sym typeface="Calibri"/>
              </a:rPr>
              <a:t> are predictions the researcher makes about the expected relationships among variables. </a:t>
            </a:r>
          </a:p>
          <a:p>
            <a:pPr algn="l" rtl="0" lvl="1" marR="0" indent="-187325" marL="593725">
              <a:lnSpc>
                <a:spcPct val="80000"/>
              </a:lnSpc>
              <a:spcBef>
                <a:spcPts val="800"/>
              </a:spcBef>
              <a:spcAft>
                <a:spcPts val="0"/>
              </a:spcAft>
              <a:buClr>
                <a:srgbClr val="595959"/>
              </a:buClr>
              <a:buSzPct val="100000"/>
              <a:buFont typeface="Calibri"/>
              <a:buChar char="–"/>
            </a:pPr>
            <a:r>
              <a:rPr strike="noStrike" u="none" b="0" cap="none" baseline="0" sz="2300" lang="id-ID" i="0">
                <a:solidFill>
                  <a:schemeClr val="dk1"/>
                </a:solidFill>
                <a:latin typeface="Calibri"/>
                <a:ea typeface="Calibri"/>
                <a:cs typeface="Calibri"/>
                <a:sym typeface="Calibri"/>
              </a:rPr>
              <a:t>Numeric estimates of population values based on data collected from samples. </a:t>
            </a:r>
          </a:p>
          <a:p>
            <a:pPr algn="l" rtl="0" lvl="1" marR="0" indent="-187325" marL="593725">
              <a:lnSpc>
                <a:spcPct val="80000"/>
              </a:lnSpc>
              <a:spcBef>
                <a:spcPts val="800"/>
              </a:spcBef>
              <a:spcAft>
                <a:spcPts val="0"/>
              </a:spcAft>
              <a:buClr>
                <a:srgbClr val="595959"/>
              </a:buClr>
              <a:buSzPct val="100000"/>
              <a:buFont typeface="Calibri"/>
              <a:buChar char="–"/>
            </a:pPr>
            <a:r>
              <a:rPr strike="noStrike" u="none" b="0" cap="none" baseline="0" sz="2300" lang="id-ID" i="0">
                <a:solidFill>
                  <a:schemeClr val="dk1"/>
                </a:solidFill>
                <a:latin typeface="Calibri"/>
                <a:ea typeface="Calibri"/>
                <a:cs typeface="Calibri"/>
                <a:sym typeface="Calibri"/>
              </a:rPr>
              <a:t>Testing of hypotheses employs statistical procedures in which the investigator draws inferences about the population from a study sample.</a:t>
            </a:r>
          </a:p>
        </p:txBody>
      </p:sp>
      <p:sp>
        <p:nvSpPr>
          <p:cNvPr id="234" name="Shape 234"/>
          <p:cNvSpPr txBox="1"/>
          <p:nvPr>
            <p:ph idx="10" type="dt"/>
          </p:nvPr>
        </p:nvSpPr>
        <p:spPr>
          <a:xfrm>
            <a:off y="6451885" x="810595"/>
            <a:ext cy="365125" cx="1643062"/>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25/08/2014</a:t>
            </a:r>
          </a:p>
        </p:txBody>
      </p:sp>
      <p:sp>
        <p:nvSpPr>
          <p:cNvPr id="235" name="Shape 235"/>
          <p:cNvSpPr txBox="1"/>
          <p:nvPr>
            <p:ph idx="12" type="sldNum"/>
          </p:nvPr>
        </p:nvSpPr>
        <p:spPr>
          <a:xfrm>
            <a:off y="6451885" x="389908"/>
            <a:ext cy="365125" cx="358775"/>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y="0" x="0"/>
          <a:ext cy="0" cx="0"/>
          <a:chOff y="0" x="0"/>
          <a:chExt cy="0" cx="0"/>
        </a:xfrm>
      </p:grpSpPr>
      <p:sp>
        <p:nvSpPr>
          <p:cNvPr id="92" name="Shape 92"/>
          <p:cNvSpPr txBox="1"/>
          <p:nvPr>
            <p:ph type="title"/>
          </p:nvPr>
        </p:nvSpPr>
        <p:spPr>
          <a:xfrm>
            <a:off y="228600" x="3643951"/>
            <a:ext cy="990599" cx="512209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Definisi TA</a:t>
            </a:r>
          </a:p>
        </p:txBody>
      </p:sp>
      <p:sp>
        <p:nvSpPr>
          <p:cNvPr id="93" name="Shape 93"/>
          <p:cNvSpPr txBox="1"/>
          <p:nvPr>
            <p:ph idx="1" type="body"/>
          </p:nvPr>
        </p:nvSpPr>
        <p:spPr>
          <a:xfrm>
            <a:off y="1600200" x="612647"/>
            <a:ext cy="4495800" cx="8153399"/>
          </a:xfrm>
          <a:prstGeom prst="rect">
            <a:avLst/>
          </a:prstGeom>
          <a:noFill/>
          <a:ln>
            <a:noFill/>
          </a:ln>
        </p:spPr>
        <p:txBody>
          <a:bodyPr bIns="45700" rIns="91425" lIns="91425" tIns="45700" anchor="t" anchorCtr="0">
            <a:noAutofit/>
          </a:bodyPr>
          <a:lstStyle/>
          <a:p>
            <a:pPr algn="l" rtl="0" lvl="0" marR="0" indent="-346075" marL="346075">
              <a:lnSpc>
                <a:spcPct val="90000"/>
              </a:lnSpc>
              <a:spcBef>
                <a:spcPts val="0"/>
              </a:spcBef>
              <a:spcAft>
                <a:spcPts val="0"/>
              </a:spcAft>
              <a:buClr>
                <a:schemeClr val="dk1"/>
              </a:buClr>
              <a:buSzPct val="135000"/>
              <a:buFont typeface="Verdana"/>
              <a:buChar char="•"/>
            </a:pPr>
            <a:r>
              <a:rPr strike="noStrike" u="none" b="1" cap="none" baseline="0" sz="2200" lang="id-ID" i="0">
                <a:solidFill>
                  <a:schemeClr val="dk1"/>
                </a:solidFill>
                <a:latin typeface="Verdana"/>
                <a:ea typeface="Verdana"/>
                <a:cs typeface="Verdana"/>
                <a:sym typeface="Verdana"/>
              </a:rPr>
              <a:t>Skripsi /Tugas Akhir</a:t>
            </a:r>
            <a:r>
              <a:rPr strike="noStrike" u="none" b="0" cap="none" baseline="0" sz="2200" lang="id-ID" i="0">
                <a:solidFill>
                  <a:schemeClr val="dk1"/>
                </a:solidFill>
                <a:latin typeface="Verdana"/>
                <a:ea typeface="Verdana"/>
                <a:cs typeface="Verdana"/>
                <a:sym typeface="Verdana"/>
              </a:rPr>
              <a:t>: "hasil karya mandiri dalam menerapkan pengetahuan dan ketrampilan. Biasanya bersifat </a:t>
            </a:r>
            <a:r>
              <a:rPr strike="noStrike" u="sng" b="0" cap="none" baseline="0" sz="2200" lang="id-ID" i="0">
                <a:solidFill>
                  <a:schemeClr val="dk1"/>
                </a:solidFill>
                <a:latin typeface="Verdana"/>
                <a:ea typeface="Verdana"/>
                <a:cs typeface="Verdana"/>
                <a:sym typeface="Verdana"/>
              </a:rPr>
              <a:t>semi research</a:t>
            </a:r>
            <a:r>
              <a:rPr strike="noStrike" u="none" b="0" cap="none" baseline="0" sz="2200" lang="id-ID" i="0">
                <a:solidFill>
                  <a:schemeClr val="dk1"/>
                </a:solidFill>
                <a:latin typeface="Verdana"/>
                <a:ea typeface="Verdana"/>
                <a:cs typeface="Verdana"/>
                <a:sym typeface="Verdana"/>
              </a:rPr>
              <a:t>, maksudnya tidak ada kewajiban untuk memberikan kontribusi baru terhadap metode ataupun metodologi."</a:t>
            </a:r>
          </a:p>
          <a:p>
            <a:pPr algn="l" rtl="0" lvl="0" marR="0" indent="-155765" marL="346075">
              <a:lnSpc>
                <a:spcPct val="90000"/>
              </a:lnSpc>
              <a:spcBef>
                <a:spcPts val="1800"/>
              </a:spcBef>
              <a:spcAft>
                <a:spcPts val="0"/>
              </a:spcAft>
              <a:buClr>
                <a:schemeClr val="dk1"/>
              </a:buClr>
              <a:buFont typeface="Verdana"/>
              <a:buNone/>
            </a:pPr>
            <a:r>
              <a:t/>
            </a:r>
            <a:endParaRPr strike="noStrike" u="none" b="0" cap="none" baseline="0" sz="2200" i="0">
              <a:solidFill>
                <a:schemeClr val="dk1"/>
              </a:solidFill>
              <a:latin typeface="Verdana"/>
              <a:ea typeface="Verdana"/>
              <a:cs typeface="Verdana"/>
              <a:sym typeface="Verdana"/>
            </a:endParaRPr>
          </a:p>
          <a:p>
            <a:pPr algn="l" rtl="0" lvl="0" marR="0" indent="-346075" marL="346075">
              <a:lnSpc>
                <a:spcPct val="90000"/>
              </a:lnSpc>
              <a:spcBef>
                <a:spcPts val="1800"/>
              </a:spcBef>
              <a:spcAft>
                <a:spcPts val="0"/>
              </a:spcAft>
              <a:buClr>
                <a:schemeClr val="dk1"/>
              </a:buClr>
              <a:buSzPct val="135000"/>
              <a:buFont typeface="Verdana"/>
              <a:buChar char="•"/>
            </a:pPr>
            <a:r>
              <a:rPr strike="noStrike" u="none" b="1" cap="none" baseline="0" sz="2200" lang="id-ID" i="0">
                <a:solidFill>
                  <a:schemeClr val="dk1"/>
                </a:solidFill>
                <a:latin typeface="Verdana"/>
                <a:ea typeface="Verdana"/>
                <a:cs typeface="Verdana"/>
                <a:sym typeface="Verdana"/>
              </a:rPr>
              <a:t>Tugas Akhir (TA)</a:t>
            </a:r>
            <a:r>
              <a:rPr strike="noStrike" u="none" b="0" cap="none" baseline="0" sz="2200" lang="id-ID" i="0">
                <a:solidFill>
                  <a:schemeClr val="dk1"/>
                </a:solidFill>
                <a:latin typeface="Verdana"/>
                <a:ea typeface="Verdana"/>
                <a:cs typeface="Verdana"/>
                <a:sym typeface="Verdana"/>
              </a:rPr>
              <a:t> merupakan suatu rangkaian kegiatan akademik yang bertujuan untuk menampilkan kompetensi yang dimiliki mahasiswa dalam </a:t>
            </a:r>
            <a:r>
              <a:rPr strike="noStrike" u="sng" b="0" cap="none" baseline="0" sz="2200" lang="id-ID" i="0">
                <a:solidFill>
                  <a:schemeClr val="dk1"/>
                </a:solidFill>
                <a:latin typeface="Verdana"/>
                <a:ea typeface="Verdana"/>
                <a:cs typeface="Verdana"/>
                <a:sym typeface="Verdana"/>
              </a:rPr>
              <a:t>bentuk penelitian TA </a:t>
            </a:r>
            <a:r>
              <a:rPr strike="noStrike" u="none" b="0" cap="none" baseline="0" sz="2200" lang="id-ID" i="0">
                <a:solidFill>
                  <a:schemeClr val="dk1"/>
                </a:solidFill>
                <a:latin typeface="Verdana"/>
                <a:ea typeface="Verdana"/>
                <a:cs typeface="Verdana"/>
                <a:sym typeface="Verdana"/>
              </a:rPr>
              <a:t>serta untuk </a:t>
            </a:r>
            <a:r>
              <a:rPr strike="noStrike" u="sng" b="0" cap="none" baseline="0" sz="2200" lang="id-ID" i="0">
                <a:solidFill>
                  <a:schemeClr val="dk1"/>
                </a:solidFill>
                <a:latin typeface="Verdana"/>
                <a:ea typeface="Verdana"/>
                <a:cs typeface="Verdana"/>
                <a:sym typeface="Verdana"/>
              </a:rPr>
              <a:t>melatih kemandirian </a:t>
            </a:r>
            <a:r>
              <a:rPr strike="noStrike" u="none" b="0" cap="none" baseline="0" sz="2200" lang="id-ID" i="0">
                <a:solidFill>
                  <a:schemeClr val="dk1"/>
                </a:solidFill>
                <a:latin typeface="Verdana"/>
                <a:ea typeface="Verdana"/>
                <a:cs typeface="Verdana"/>
                <a:sym typeface="Verdana"/>
              </a:rPr>
              <a:t>dan</a:t>
            </a:r>
            <a:r>
              <a:rPr strike="noStrike" u="sng" b="0" cap="none" baseline="0" sz="2200" lang="id-ID" i="0">
                <a:solidFill>
                  <a:schemeClr val="dk1"/>
                </a:solidFill>
                <a:latin typeface="Verdana"/>
                <a:ea typeface="Verdana"/>
                <a:cs typeface="Verdana"/>
                <a:sym typeface="Verdana"/>
              </a:rPr>
              <a:t> tanggung jawab ilmiah mahasiswa</a:t>
            </a:r>
            <a:r>
              <a:rPr strike="noStrike" u="none" b="0" cap="none" baseline="0" sz="2200" lang="id-ID" i="0">
                <a:solidFill>
                  <a:schemeClr val="dk1"/>
                </a:solidFill>
                <a:latin typeface="Verdana"/>
                <a:ea typeface="Verdana"/>
                <a:cs typeface="Verdana"/>
                <a:sym typeface="Verdana"/>
              </a:rPr>
              <a:t> mulai dari penyusunan rencana TA, pelaksanaan TA, evaluasi TA hingga penulisan Laporan TA</a:t>
            </a:r>
          </a:p>
        </p:txBody>
      </p:sp>
      <p:sp>
        <p:nvSpPr>
          <p:cNvPr id="94" name="Shape 94"/>
          <p:cNvSpPr txBox="1"/>
          <p:nvPr>
            <p:ph idx="10" type="dt"/>
          </p:nvPr>
        </p:nvSpPr>
        <p:spPr>
          <a:xfrm>
            <a:off y="6451885" x="810595"/>
            <a:ext cy="365125" cx="1643062"/>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25/08/2014</a:t>
            </a:r>
          </a:p>
        </p:txBody>
      </p:sp>
      <p:sp>
        <p:nvSpPr>
          <p:cNvPr id="95" name="Shape 95"/>
          <p:cNvSpPr txBox="1"/>
          <p:nvPr>
            <p:ph idx="12" type="sldNum"/>
          </p:nvPr>
        </p:nvSpPr>
        <p:spPr>
          <a:xfrm>
            <a:off y="6451885" x="389908"/>
            <a:ext cy="365125" cx="358775"/>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9" name="Shape 239"/>
        <p:cNvGrpSpPr/>
        <p:nvPr/>
      </p:nvGrpSpPr>
      <p:grpSpPr>
        <a:xfrm>
          <a:off y="0" x="0"/>
          <a:ext cy="0" cx="0"/>
          <a:chOff y="0" x="0"/>
          <a:chExt cy="0" cx="0"/>
        </a:xfrm>
      </p:grpSpPr>
      <p:sp>
        <p:nvSpPr>
          <p:cNvPr id="240" name="Shape 240"/>
          <p:cNvSpPr txBox="1"/>
          <p:nvPr>
            <p:ph type="title"/>
          </p:nvPr>
        </p:nvSpPr>
        <p:spPr>
          <a:xfrm>
            <a:off y="228600" x="3643951"/>
            <a:ext cy="990599" cx="512209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d-ID" i="0">
                <a:solidFill>
                  <a:schemeClr val="lt1"/>
                </a:solidFill>
                <a:latin typeface="Verdana"/>
                <a:ea typeface="Verdana"/>
                <a:cs typeface="Verdana"/>
                <a:sym typeface="Verdana"/>
              </a:rPr>
              <a:t>Research Question and Hypothesis (Quantitative)</a:t>
            </a:r>
          </a:p>
        </p:txBody>
      </p:sp>
      <p:sp>
        <p:nvSpPr>
          <p:cNvPr id="241" name="Shape 241"/>
          <p:cNvSpPr txBox="1"/>
          <p:nvPr>
            <p:ph idx="1" type="body"/>
          </p:nvPr>
        </p:nvSpPr>
        <p:spPr>
          <a:xfrm>
            <a:off y="1600200" x="612647"/>
            <a:ext cy="4495800" cx="8153399"/>
          </a:xfrm>
          <a:prstGeom prst="rect">
            <a:avLst/>
          </a:prstGeom>
          <a:noFill/>
          <a:ln>
            <a:noFill/>
          </a:ln>
        </p:spPr>
        <p:txBody>
          <a:bodyPr bIns="45700" rIns="91425" lIns="91425" tIns="45700" anchor="t" anchorCtr="0">
            <a:noAutofit/>
          </a:bodyPr>
          <a:lstStyle/>
          <a:p>
            <a:pPr algn="l" rtl="0" lvl="0" marR="0" indent="-346075" marL="346075">
              <a:lnSpc>
                <a:spcPct val="90000"/>
              </a:lnSpc>
              <a:spcBef>
                <a:spcPts val="0"/>
              </a:spcBef>
              <a:spcAft>
                <a:spcPts val="0"/>
              </a:spcAft>
              <a:buClr>
                <a:schemeClr val="dk1"/>
              </a:buClr>
              <a:buSzPct val="25000"/>
              <a:buFont typeface="Verdana"/>
              <a:buNone/>
            </a:pPr>
            <a:r>
              <a:rPr strike="noStrike" u="none" b="1" cap="none" baseline="0" sz="2400" lang="id-ID" i="0">
                <a:solidFill>
                  <a:schemeClr val="dk1"/>
                </a:solidFill>
                <a:latin typeface="Verdana"/>
                <a:ea typeface="Verdana"/>
                <a:cs typeface="Verdana"/>
                <a:sym typeface="Verdana"/>
              </a:rPr>
              <a:t>Example: research question</a:t>
            </a:r>
          </a:p>
          <a:p>
            <a:pPr algn="l" rtl="0" lvl="0" marR="0" indent="-346075" marL="346075">
              <a:lnSpc>
                <a:spcPct val="90000"/>
              </a:lnSpc>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Does _________ (name the theory) explain the relationship between _________ (independent variable) and _________ (dependent variable), controlling for the effects of ______ (control variable)?</a:t>
            </a:r>
          </a:p>
          <a:p>
            <a:pPr algn="l" rtl="0" lvl="0" marR="0" indent="-346075" marL="346075">
              <a:lnSpc>
                <a:spcPct val="90000"/>
              </a:lnSpc>
              <a:spcBef>
                <a:spcPts val="1800"/>
              </a:spcBef>
              <a:spcAft>
                <a:spcPts val="0"/>
              </a:spcAft>
              <a:buClr>
                <a:schemeClr val="dk1"/>
              </a:buClr>
              <a:buSzPct val="25000"/>
              <a:buFont typeface="Verdana"/>
              <a:buNone/>
            </a:pPr>
            <a:r>
              <a:rPr strike="noStrike" u="none" b="0" cap="none" baseline="0" sz="2400" lang="id-ID" i="0">
                <a:solidFill>
                  <a:schemeClr val="dk1"/>
                </a:solidFill>
                <a:latin typeface="Verdana"/>
                <a:ea typeface="Verdana"/>
                <a:cs typeface="Verdana"/>
                <a:sym typeface="Verdana"/>
              </a:rPr>
              <a:t>Example: quantitative null hypothesis</a:t>
            </a:r>
          </a:p>
          <a:p>
            <a:pPr algn="l" rtl="0" lvl="0" marR="0" indent="-346075" marL="346075">
              <a:lnSpc>
                <a:spcPct val="90000"/>
              </a:lnSpc>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There is no significant difference between _________ (the control and experimental groups on the independent variable) on _________ (dependent variable).</a:t>
            </a:r>
          </a:p>
        </p:txBody>
      </p:sp>
      <p:sp>
        <p:nvSpPr>
          <p:cNvPr id="242" name="Shape 242"/>
          <p:cNvSpPr txBox="1"/>
          <p:nvPr>
            <p:ph idx="10" type="dt"/>
          </p:nvPr>
        </p:nvSpPr>
        <p:spPr>
          <a:xfrm>
            <a:off y="6451885" x="810595"/>
            <a:ext cy="365125" cx="1643062"/>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25/08/2014</a:t>
            </a:r>
          </a:p>
        </p:txBody>
      </p:sp>
      <p:sp>
        <p:nvSpPr>
          <p:cNvPr id="243" name="Shape 243"/>
          <p:cNvSpPr txBox="1"/>
          <p:nvPr>
            <p:ph idx="12" type="sldNum"/>
          </p:nvPr>
        </p:nvSpPr>
        <p:spPr>
          <a:xfrm>
            <a:off y="6451885" x="389908"/>
            <a:ext cy="365125" cx="358775"/>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7" name="Shape 247"/>
        <p:cNvGrpSpPr/>
        <p:nvPr/>
      </p:nvGrpSpPr>
      <p:grpSpPr>
        <a:xfrm>
          <a:off y="0" x="0"/>
          <a:ext cy="0" cx="0"/>
          <a:chOff y="0" x="0"/>
          <a:chExt cy="0" cx="0"/>
        </a:xfrm>
      </p:grpSpPr>
      <p:sp>
        <p:nvSpPr>
          <p:cNvPr id="248" name="Shape 248"/>
          <p:cNvSpPr txBox="1"/>
          <p:nvPr>
            <p:ph type="title"/>
          </p:nvPr>
        </p:nvSpPr>
        <p:spPr>
          <a:xfrm>
            <a:off y="228600" x="3657600"/>
            <a:ext cy="990599" cx="5108448"/>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d-ID" i="0">
                <a:solidFill>
                  <a:schemeClr val="lt1"/>
                </a:solidFill>
                <a:latin typeface="Verdana"/>
                <a:ea typeface="Verdana"/>
                <a:cs typeface="Verdana"/>
                <a:sym typeface="Verdana"/>
              </a:rPr>
              <a:t>Research Question and Hypothesis (Quantitative)</a:t>
            </a:r>
          </a:p>
        </p:txBody>
      </p:sp>
      <p:sp>
        <p:nvSpPr>
          <p:cNvPr id="249" name="Shape 249"/>
          <p:cNvSpPr txBox="1"/>
          <p:nvPr>
            <p:ph idx="1" type="body"/>
          </p:nvPr>
        </p:nvSpPr>
        <p:spPr>
          <a:xfrm>
            <a:off y="1600200" x="612647"/>
            <a:ext cy="4495800" cx="8153399"/>
          </a:xfrm>
          <a:prstGeom prst="rect">
            <a:avLst/>
          </a:prstGeom>
          <a:noFill/>
          <a:ln>
            <a:noFill/>
          </a:ln>
        </p:spPr>
        <p:txBody>
          <a:bodyPr bIns="45700" rIns="91425" lIns="91425" tIns="45700" anchor="t" anchorCtr="0">
            <a:noAutofit/>
          </a:bodyPr>
          <a:lstStyle/>
          <a:p>
            <a:pPr algn="l" rtl="0" lvl="0" marR="0" indent="-346075" marL="346075">
              <a:spcBef>
                <a:spcPts val="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Variables used have a form of (one or combined):</a:t>
            </a:r>
          </a:p>
          <a:p>
            <a:pPr algn="l" rtl="0" lvl="1" marR="0" indent="-187325" marL="593725">
              <a:spcBef>
                <a:spcPts val="800"/>
              </a:spcBef>
              <a:spcAft>
                <a:spcPts val="0"/>
              </a:spcAft>
              <a:buClr>
                <a:srgbClr val="595959"/>
              </a:buClr>
              <a:buSzPct val="100000"/>
              <a:buFont typeface="Verdana"/>
              <a:buChar char="–"/>
            </a:pPr>
            <a:r>
              <a:rPr strike="noStrike" u="none" b="0" cap="none" baseline="0" sz="2000" lang="id-ID" i="1">
                <a:solidFill>
                  <a:schemeClr val="dk1"/>
                </a:solidFill>
                <a:latin typeface="Verdana"/>
                <a:ea typeface="Verdana"/>
                <a:cs typeface="Verdana"/>
                <a:sym typeface="Verdana"/>
              </a:rPr>
              <a:t>compare groups on an independent variable to see its impact </a:t>
            </a:r>
            <a:r>
              <a:rPr strike="noStrike" u="none" b="0" cap="none" baseline="0" sz="2000" lang="id-ID" i="0">
                <a:solidFill>
                  <a:schemeClr val="dk1"/>
                </a:solidFill>
                <a:latin typeface="Verdana"/>
                <a:ea typeface="Verdana"/>
                <a:cs typeface="Verdana"/>
                <a:sym typeface="Verdana"/>
              </a:rPr>
              <a:t>on a dependent variable</a:t>
            </a:r>
          </a:p>
          <a:p>
            <a:pPr algn="l" rtl="0" lvl="1" marR="0" indent="-187325" marL="593725">
              <a:spcBef>
                <a:spcPts val="800"/>
              </a:spcBef>
              <a:spcAft>
                <a:spcPts val="0"/>
              </a:spcAft>
              <a:buClr>
                <a:srgbClr val="595959"/>
              </a:buClr>
              <a:buSzPct val="100000"/>
              <a:buFont typeface="Verdana"/>
              <a:buChar char="–"/>
            </a:pPr>
            <a:r>
              <a:rPr strike="noStrike" u="none" b="0" cap="none" baseline="0" sz="2000" lang="id-ID" i="1">
                <a:solidFill>
                  <a:schemeClr val="dk1"/>
                </a:solidFill>
                <a:latin typeface="Verdana"/>
                <a:ea typeface="Verdana"/>
                <a:cs typeface="Verdana"/>
                <a:sym typeface="Verdana"/>
              </a:rPr>
              <a:t>relate one or more independent </a:t>
            </a:r>
            <a:r>
              <a:rPr strike="noStrike" u="none" b="0" cap="none" baseline="0" sz="2000" lang="id-ID" i="0">
                <a:solidFill>
                  <a:schemeClr val="dk1"/>
                </a:solidFill>
                <a:latin typeface="Verdana"/>
                <a:ea typeface="Verdana"/>
                <a:cs typeface="Verdana"/>
                <a:sym typeface="Verdana"/>
              </a:rPr>
              <a:t>variables to one or more dependent variables</a:t>
            </a:r>
          </a:p>
          <a:p>
            <a:pPr algn="l" rtl="0" lvl="1" marR="0" indent="-187325" marL="593725">
              <a:spcBef>
                <a:spcPts val="800"/>
              </a:spcBef>
              <a:spcAft>
                <a:spcPts val="0"/>
              </a:spcAft>
              <a:buClr>
                <a:srgbClr val="595959"/>
              </a:buClr>
              <a:buSzPct val="100000"/>
              <a:buFont typeface="Verdana"/>
              <a:buChar char="–"/>
            </a:pPr>
            <a:r>
              <a:rPr strike="noStrike" u="none" b="0" cap="none" baseline="0" sz="2000" lang="id-ID" i="1">
                <a:solidFill>
                  <a:schemeClr val="dk1"/>
                </a:solidFill>
                <a:latin typeface="Verdana"/>
                <a:ea typeface="Verdana"/>
                <a:cs typeface="Verdana"/>
                <a:sym typeface="Verdana"/>
              </a:rPr>
              <a:t>describe responses to </a:t>
            </a:r>
            <a:r>
              <a:rPr strike="noStrike" u="none" b="0" cap="none" baseline="0" sz="2000" lang="id-ID" i="0">
                <a:solidFill>
                  <a:schemeClr val="dk1"/>
                </a:solidFill>
                <a:latin typeface="Verdana"/>
                <a:ea typeface="Verdana"/>
                <a:cs typeface="Verdana"/>
                <a:sym typeface="Verdana"/>
              </a:rPr>
              <a:t>the independent, mediating, or dependent variables.</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To eliminate redundancy, write only research questions or hypotheses, not both, unless the hypotheses build on the research questions</a:t>
            </a:r>
          </a:p>
        </p:txBody>
      </p:sp>
      <p:sp>
        <p:nvSpPr>
          <p:cNvPr id="250" name="Shape 250"/>
          <p:cNvSpPr txBox="1"/>
          <p:nvPr>
            <p:ph idx="10" type="dt"/>
          </p:nvPr>
        </p:nvSpPr>
        <p:spPr>
          <a:xfrm>
            <a:off y="6451885" x="810595"/>
            <a:ext cy="365125" cx="1643062"/>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25/08/2014</a:t>
            </a:r>
          </a:p>
        </p:txBody>
      </p:sp>
      <p:sp>
        <p:nvSpPr>
          <p:cNvPr id="251" name="Shape 251"/>
          <p:cNvSpPr txBox="1"/>
          <p:nvPr>
            <p:ph idx="12" type="sldNum"/>
          </p:nvPr>
        </p:nvSpPr>
        <p:spPr>
          <a:xfrm>
            <a:off y="6451885" x="389908"/>
            <a:ext cy="365125" cx="358775"/>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5" name="Shape 255"/>
        <p:cNvGrpSpPr/>
        <p:nvPr/>
      </p:nvGrpSpPr>
      <p:grpSpPr>
        <a:xfrm>
          <a:off y="0" x="0"/>
          <a:ext cy="0" cx="0"/>
          <a:chOff y="0" x="0"/>
          <a:chExt cy="0" cx="0"/>
        </a:xfrm>
      </p:grpSpPr>
      <p:sp>
        <p:nvSpPr>
          <p:cNvPr id="256" name="Shape 256"/>
          <p:cNvSpPr txBox="1"/>
          <p:nvPr>
            <p:ph type="title"/>
          </p:nvPr>
        </p:nvSpPr>
        <p:spPr>
          <a:xfrm>
            <a:off y="228600" x="3671248"/>
            <a:ext cy="990599" cx="5094799"/>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000" lang="id-ID" i="0">
                <a:solidFill>
                  <a:schemeClr val="lt1"/>
                </a:solidFill>
                <a:latin typeface="Verdana"/>
                <a:ea typeface="Verdana"/>
                <a:cs typeface="Verdana"/>
                <a:sym typeface="Verdana"/>
              </a:rPr>
              <a:t>Example: the relation between research question, hypothesis and study objective</a:t>
            </a:r>
          </a:p>
        </p:txBody>
      </p:sp>
      <p:sp>
        <p:nvSpPr>
          <p:cNvPr id="257" name="Shape 257"/>
          <p:cNvSpPr txBox="1"/>
          <p:nvPr>
            <p:ph idx="1" type="body"/>
          </p:nvPr>
        </p:nvSpPr>
        <p:spPr>
          <a:xfrm>
            <a:off y="1600200" x="612647"/>
            <a:ext cy="4495800" cx="8153399"/>
          </a:xfrm>
          <a:prstGeom prst="rect">
            <a:avLst/>
          </a:prstGeom>
          <a:noFill/>
          <a:ln>
            <a:noFill/>
          </a:ln>
        </p:spPr>
        <p:txBody>
          <a:bodyPr bIns="45700" rIns="91425" lIns="91425" tIns="45700" anchor="t" anchorCtr="0">
            <a:noAutofit/>
          </a:bodyPr>
          <a:lstStyle/>
          <a:p>
            <a:pPr algn="l" rtl="0" lvl="0" marR="0" indent="-232918" marL="346075">
              <a:lnSpc>
                <a:spcPct val="80000"/>
              </a:lnSpc>
              <a:spcBef>
                <a:spcPts val="0"/>
              </a:spcBef>
              <a:spcAft>
                <a:spcPts val="0"/>
              </a:spcAft>
              <a:buClr>
                <a:schemeClr val="dk1"/>
              </a:buClr>
              <a:buFont typeface="Verdana"/>
              <a:buNone/>
            </a:pPr>
            <a:r>
              <a:t/>
            </a:r>
            <a:endParaRPr strike="noStrike" u="none" b="1" cap="none" baseline="0" sz="1300" i="0">
              <a:solidFill>
                <a:schemeClr val="dk1"/>
              </a:solidFill>
              <a:latin typeface="Verdana"/>
              <a:ea typeface="Verdana"/>
              <a:cs typeface="Verdana"/>
              <a:sym typeface="Verdana"/>
            </a:endParaRPr>
          </a:p>
          <a:p>
            <a:pPr algn="l" rtl="0" lvl="0" marR="0" indent="-346075" marL="346075">
              <a:lnSpc>
                <a:spcPct val="80000"/>
              </a:lnSpc>
              <a:spcBef>
                <a:spcPts val="1800"/>
              </a:spcBef>
              <a:spcAft>
                <a:spcPts val="0"/>
              </a:spcAft>
              <a:buClr>
                <a:schemeClr val="dk1"/>
              </a:buClr>
              <a:buSzPct val="131447"/>
              <a:buFont typeface="Verdana"/>
              <a:buChar char="•"/>
            </a:pPr>
            <a:r>
              <a:rPr strike="noStrike" u="none" b="1" cap="none" baseline="0" sz="1850" lang="id-ID" i="0">
                <a:solidFill>
                  <a:schemeClr val="dk1"/>
                </a:solidFill>
                <a:latin typeface="Verdana"/>
                <a:ea typeface="Verdana"/>
                <a:cs typeface="Verdana"/>
                <a:sym typeface="Verdana"/>
              </a:rPr>
              <a:t>Study:</a:t>
            </a:r>
            <a:r>
              <a:rPr strike="noStrike" u="none" b="0" cap="none" baseline="0" sz="1850" lang="id-ID" i="0">
                <a:solidFill>
                  <a:schemeClr val="dk1"/>
                </a:solidFill>
                <a:latin typeface="Verdana"/>
                <a:ea typeface="Verdana"/>
                <a:cs typeface="Verdana"/>
                <a:sym typeface="Verdana"/>
              </a:rPr>
              <a:t> Warden SJ, Metcalf BR, Kiss ZS, et al. Low-intensity pulsed ultrasound for chronic patellar tendinopathy: a randomized, double-blind, placebo-controlled trial. </a:t>
            </a:r>
            <a:r>
              <a:rPr strike="noStrike" u="none" b="0" cap="none" baseline="0" sz="1850" lang="id-ID" i="1">
                <a:solidFill>
                  <a:schemeClr val="dk1"/>
                </a:solidFill>
                <a:latin typeface="Verdana"/>
                <a:ea typeface="Verdana"/>
                <a:cs typeface="Verdana"/>
                <a:sym typeface="Verdana"/>
              </a:rPr>
              <a:t>Rheumatology</a:t>
            </a:r>
            <a:r>
              <a:rPr strike="noStrike" u="none" b="0" cap="none" baseline="0" sz="1850" lang="id-ID" i="0">
                <a:solidFill>
                  <a:schemeClr val="dk1"/>
                </a:solidFill>
                <a:latin typeface="Verdana"/>
                <a:ea typeface="Verdana"/>
                <a:cs typeface="Verdana"/>
                <a:sym typeface="Verdana"/>
              </a:rPr>
              <a:t> 2008;47:467–71.</a:t>
            </a:r>
          </a:p>
          <a:p>
            <a:pPr algn="l" rtl="0" lvl="0" marR="0" indent="-346075" marL="346075">
              <a:lnSpc>
                <a:spcPct val="80000"/>
              </a:lnSpc>
              <a:spcBef>
                <a:spcPts val="1800"/>
              </a:spcBef>
              <a:spcAft>
                <a:spcPts val="0"/>
              </a:spcAft>
              <a:buClr>
                <a:schemeClr val="dk1"/>
              </a:buClr>
              <a:buSzPct val="131447"/>
              <a:buFont typeface="Verdana"/>
              <a:buChar char="•"/>
            </a:pPr>
            <a:r>
              <a:rPr strike="noStrike" u="none" b="1" cap="none" baseline="0" sz="1850" lang="id-ID" i="0">
                <a:solidFill>
                  <a:schemeClr val="dk1"/>
                </a:solidFill>
                <a:latin typeface="Verdana"/>
                <a:ea typeface="Verdana"/>
                <a:cs typeface="Verdana"/>
                <a:sym typeface="Verdana"/>
              </a:rPr>
              <a:t>Research question:</a:t>
            </a:r>
            <a:r>
              <a:rPr strike="noStrike" u="none" b="0" cap="none" baseline="0" sz="1850" lang="id-ID" i="0">
                <a:solidFill>
                  <a:schemeClr val="dk1"/>
                </a:solidFill>
                <a:latin typeface="Verdana"/>
                <a:ea typeface="Verdana"/>
                <a:cs typeface="Verdana"/>
                <a:sym typeface="Verdana"/>
              </a:rPr>
              <a:t> </a:t>
            </a:r>
            <a:r>
              <a:rPr strike="noStrike" u="sng" b="0" cap="none" baseline="0" sz="1850" lang="id-ID" i="0">
                <a:solidFill>
                  <a:schemeClr val="dk1"/>
                </a:solidFill>
                <a:latin typeface="Verdana"/>
                <a:ea typeface="Verdana"/>
                <a:cs typeface="Verdana"/>
                <a:sym typeface="Verdana"/>
              </a:rPr>
              <a:t>How</a:t>
            </a:r>
            <a:r>
              <a:rPr strike="noStrike" u="none" b="0" cap="none" baseline="0" sz="1850" lang="id-ID" i="0">
                <a:solidFill>
                  <a:schemeClr val="dk1"/>
                </a:solidFill>
                <a:latin typeface="Verdana"/>
                <a:ea typeface="Verdana"/>
                <a:cs typeface="Verdana"/>
                <a:sym typeface="Verdana"/>
              </a:rPr>
              <a:t> does low-intensity pulsed ultrasound (LIPUS) </a:t>
            </a:r>
            <a:r>
              <a:rPr strike="noStrike" u="sng" b="0" cap="none" baseline="0" sz="1850" lang="id-ID" i="0">
                <a:solidFill>
                  <a:schemeClr val="dk1"/>
                </a:solidFill>
                <a:latin typeface="Verdana"/>
                <a:ea typeface="Verdana"/>
                <a:cs typeface="Verdana"/>
                <a:sym typeface="Verdana"/>
              </a:rPr>
              <a:t>compare</a:t>
            </a:r>
            <a:r>
              <a:rPr strike="noStrike" u="none" b="0" cap="none" baseline="0" sz="1850" lang="id-ID" i="0">
                <a:solidFill>
                  <a:schemeClr val="dk1"/>
                </a:solidFill>
                <a:latin typeface="Verdana"/>
                <a:ea typeface="Verdana"/>
                <a:cs typeface="Verdana"/>
                <a:sym typeface="Verdana"/>
              </a:rPr>
              <a:t> with a placebo device in managing the symptoms of skeletally mature patients with patellar tendinopathy?</a:t>
            </a:r>
          </a:p>
          <a:p>
            <a:pPr algn="l" rtl="0" lvl="0" marR="0" indent="-346075" marL="346075">
              <a:lnSpc>
                <a:spcPct val="80000"/>
              </a:lnSpc>
              <a:spcBef>
                <a:spcPts val="1800"/>
              </a:spcBef>
              <a:spcAft>
                <a:spcPts val="0"/>
              </a:spcAft>
              <a:buClr>
                <a:schemeClr val="dk1"/>
              </a:buClr>
              <a:buSzPct val="131447"/>
              <a:buFont typeface="Verdana"/>
              <a:buChar char="•"/>
            </a:pPr>
            <a:r>
              <a:rPr strike="noStrike" u="none" b="1" cap="none" baseline="0" sz="1850" lang="id-ID" i="0">
                <a:solidFill>
                  <a:schemeClr val="dk1"/>
                </a:solidFill>
                <a:latin typeface="Verdana"/>
                <a:ea typeface="Verdana"/>
                <a:cs typeface="Verdana"/>
                <a:sym typeface="Verdana"/>
              </a:rPr>
              <a:t>Research hypothesis:</a:t>
            </a:r>
            <a:r>
              <a:rPr strike="noStrike" u="none" b="0" cap="none" baseline="0" sz="1850" lang="id-ID" i="0">
                <a:solidFill>
                  <a:schemeClr val="dk1"/>
                </a:solidFill>
                <a:latin typeface="Verdana"/>
                <a:ea typeface="Verdana"/>
                <a:cs typeface="Verdana"/>
                <a:sym typeface="Verdana"/>
              </a:rPr>
              <a:t> Pain levels are reduced in patients who receive daily active-LIPUS (treatment) for 12 weeks </a:t>
            </a:r>
            <a:r>
              <a:rPr strike="noStrike" u="sng" b="0" cap="none" baseline="0" sz="1850" lang="id-ID" i="0">
                <a:solidFill>
                  <a:schemeClr val="dk1"/>
                </a:solidFill>
                <a:latin typeface="Verdana"/>
                <a:ea typeface="Verdana"/>
                <a:cs typeface="Verdana"/>
                <a:sym typeface="Verdana"/>
              </a:rPr>
              <a:t>compared</a:t>
            </a:r>
            <a:r>
              <a:rPr strike="noStrike" u="none" b="0" cap="none" baseline="0" sz="1850" lang="id-ID" i="0">
                <a:solidFill>
                  <a:schemeClr val="dk1"/>
                </a:solidFill>
                <a:latin typeface="Verdana"/>
                <a:ea typeface="Verdana"/>
                <a:cs typeface="Verdana"/>
                <a:sym typeface="Verdana"/>
              </a:rPr>
              <a:t> with individuals who receive inactive-LIPUS (placebo).</a:t>
            </a:r>
          </a:p>
          <a:p>
            <a:pPr algn="l" rtl="0" lvl="0" marR="0" indent="-346075" marL="346075">
              <a:lnSpc>
                <a:spcPct val="80000"/>
              </a:lnSpc>
              <a:spcBef>
                <a:spcPts val="1800"/>
              </a:spcBef>
              <a:spcAft>
                <a:spcPts val="0"/>
              </a:spcAft>
              <a:buClr>
                <a:schemeClr val="dk1"/>
              </a:buClr>
              <a:buSzPct val="131447"/>
              <a:buFont typeface="Verdana"/>
              <a:buChar char="•"/>
            </a:pPr>
            <a:r>
              <a:rPr strike="noStrike" u="none" b="1" cap="none" baseline="0" sz="1850" lang="id-ID" i="0">
                <a:solidFill>
                  <a:schemeClr val="dk1"/>
                </a:solidFill>
                <a:latin typeface="Verdana"/>
                <a:ea typeface="Verdana"/>
                <a:cs typeface="Verdana"/>
                <a:sym typeface="Verdana"/>
              </a:rPr>
              <a:t>Objective:</a:t>
            </a:r>
            <a:r>
              <a:rPr strike="noStrike" u="none" b="0" cap="none" baseline="0" sz="1850" lang="id-ID" i="0">
                <a:solidFill>
                  <a:schemeClr val="dk1"/>
                </a:solidFill>
                <a:latin typeface="Verdana"/>
                <a:ea typeface="Verdana"/>
                <a:cs typeface="Verdana"/>
                <a:sym typeface="Verdana"/>
              </a:rPr>
              <a:t> </a:t>
            </a:r>
            <a:r>
              <a:rPr strike="noStrike" u="sng" b="0" cap="none" baseline="0" sz="1850" lang="id-ID" i="0">
                <a:solidFill>
                  <a:schemeClr val="dk1"/>
                </a:solidFill>
                <a:latin typeface="Verdana"/>
                <a:ea typeface="Verdana"/>
                <a:cs typeface="Verdana"/>
                <a:sym typeface="Verdana"/>
              </a:rPr>
              <a:t>To investigate </a:t>
            </a:r>
            <a:r>
              <a:rPr strike="noStrike" u="none" b="0" cap="none" baseline="0" sz="1850" lang="id-ID" i="0">
                <a:solidFill>
                  <a:schemeClr val="dk1"/>
                </a:solidFill>
                <a:latin typeface="Verdana"/>
                <a:ea typeface="Verdana"/>
                <a:cs typeface="Verdana"/>
                <a:sym typeface="Verdana"/>
              </a:rPr>
              <a:t>the clinical efficacy of LIPUS in the management of patellar tendinopathy symptoms.</a:t>
            </a:r>
          </a:p>
        </p:txBody>
      </p:sp>
      <p:sp>
        <p:nvSpPr>
          <p:cNvPr id="258" name="Shape 258"/>
          <p:cNvSpPr txBox="1"/>
          <p:nvPr>
            <p:ph idx="10" type="dt"/>
          </p:nvPr>
        </p:nvSpPr>
        <p:spPr>
          <a:xfrm>
            <a:off y="6451885" x="810595"/>
            <a:ext cy="365125" cx="1643062"/>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25/08/2014</a:t>
            </a:r>
          </a:p>
        </p:txBody>
      </p:sp>
      <p:sp>
        <p:nvSpPr>
          <p:cNvPr id="259" name="Shape 259"/>
          <p:cNvSpPr txBox="1"/>
          <p:nvPr>
            <p:ph idx="12" type="sldNum"/>
          </p:nvPr>
        </p:nvSpPr>
        <p:spPr>
          <a:xfrm>
            <a:off y="6451885" x="389908"/>
            <a:ext cy="365125" cx="358775"/>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3" name="Shape 263"/>
        <p:cNvGrpSpPr/>
        <p:nvPr/>
      </p:nvGrpSpPr>
      <p:grpSpPr>
        <a:xfrm>
          <a:off y="0" x="0"/>
          <a:ext cy="0" cx="0"/>
          <a:chOff y="0" x="0"/>
          <a:chExt cy="0" cx="0"/>
        </a:xfrm>
      </p:grpSpPr>
      <p:sp>
        <p:nvSpPr>
          <p:cNvPr id="264" name="Shape 264"/>
          <p:cNvSpPr txBox="1"/>
          <p:nvPr>
            <p:ph type="ctrTitle"/>
          </p:nvPr>
        </p:nvSpPr>
        <p:spPr>
          <a:xfrm>
            <a:off y="2130425" x="685800"/>
            <a:ext cy="1470024" cx="77724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800" lang="id-ID" i="0">
                <a:solidFill>
                  <a:srgbClr val="3F3F3F"/>
                </a:solidFill>
                <a:latin typeface="Verdana"/>
                <a:ea typeface="Verdana"/>
                <a:cs typeface="Verdana"/>
                <a:sym typeface="Verdana"/>
              </a:rPr>
              <a:t>Data Collection and Analysis</a:t>
            </a:r>
          </a:p>
        </p:txBody>
      </p:sp>
      <p:sp>
        <p:nvSpPr>
          <p:cNvPr id="265" name="Shape 265"/>
          <p:cNvSpPr txBox="1"/>
          <p:nvPr>
            <p:ph idx="1" type="subTitle"/>
          </p:nvPr>
        </p:nvSpPr>
        <p:spPr>
          <a:xfrm>
            <a:off y="3886200" x="1371600"/>
            <a:ext cy="1752600" cx="6400799"/>
          </a:xfrm>
          <a:prstGeom prst="rect">
            <a:avLst/>
          </a:prstGeom>
          <a:noFill/>
          <a:ln>
            <a:noFill/>
          </a:ln>
        </p:spPr>
        <p:txBody>
          <a:bodyPr bIns="45700" rIns="91425" lIns="91425" tIns="45700" anchor="t" anchorCtr="0">
            <a:noAutofit/>
          </a:bodyPr>
          <a:lstStyle/>
          <a:p>
            <a:pPr algn="ctr" rtl="0" lvl="0" marR="0" indent="0" marL="0">
              <a:spcBef>
                <a:spcPts val="0"/>
              </a:spcBef>
              <a:spcAft>
                <a:spcPts val="0"/>
              </a:spcAft>
              <a:buClr>
                <a:srgbClr val="888888"/>
              </a:buClr>
              <a:buFont typeface="Verdana"/>
              <a:buNone/>
            </a:pPr>
            <a:r>
              <a:t/>
            </a:r>
            <a:endParaRPr strike="noStrike" u="none" b="0" cap="none" baseline="0" sz="2400" i="0">
              <a:solidFill>
                <a:srgbClr val="888888"/>
              </a:solidFill>
              <a:latin typeface="Verdana"/>
              <a:ea typeface="Verdana"/>
              <a:cs typeface="Verdana"/>
              <a:sym typeface="Verdana"/>
            </a:endParaRPr>
          </a:p>
        </p:txBody>
      </p:sp>
      <p:sp>
        <p:nvSpPr>
          <p:cNvPr id="266" name="Shape 266"/>
          <p:cNvSpPr txBox="1"/>
          <p:nvPr>
            <p:ph idx="10" type="dt"/>
          </p:nvPr>
        </p:nvSpPr>
        <p:spPr>
          <a:xfrm>
            <a:off y="6451885" x="810595"/>
            <a:ext cy="365125" cx="1643062"/>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25/08/2014</a:t>
            </a:r>
          </a:p>
        </p:txBody>
      </p:sp>
      <p:sp>
        <p:nvSpPr>
          <p:cNvPr id="267" name="Shape 267"/>
          <p:cNvSpPr txBox="1"/>
          <p:nvPr>
            <p:ph idx="11" type="ftr"/>
          </p:nvPr>
        </p:nvSpPr>
        <p:spPr>
          <a:xfrm>
            <a:off y="6356350" x="3124200"/>
            <a:ext cy="365125" cx="2895600"/>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800" lang="id-ID" i="0">
                <a:solidFill>
                  <a:schemeClr val="dk1"/>
                </a:solidFill>
                <a:latin typeface="Verdana"/>
                <a:ea typeface="Verdana"/>
                <a:cs typeface="Verdana"/>
                <a:sym typeface="Verdana"/>
              </a:rPr>
              <a:t>S1 Teknik Informatika</a:t>
            </a:r>
          </a:p>
        </p:txBody>
      </p:sp>
      <p:sp>
        <p:nvSpPr>
          <p:cNvPr id="268" name="Shape 268"/>
          <p:cNvSpPr txBox="1"/>
          <p:nvPr>
            <p:ph idx="12" type="sldNum"/>
          </p:nvPr>
        </p:nvSpPr>
        <p:spPr>
          <a:xfrm>
            <a:off y="6451885" x="389908"/>
            <a:ext cy="365125" cx="358775"/>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2" name="Shape 272"/>
        <p:cNvGrpSpPr/>
        <p:nvPr/>
      </p:nvGrpSpPr>
      <p:grpSpPr>
        <a:xfrm>
          <a:off y="0" x="0"/>
          <a:ext cy="0" cx="0"/>
          <a:chOff y="0" x="0"/>
          <a:chExt cy="0" cx="0"/>
        </a:xfrm>
      </p:grpSpPr>
      <p:sp>
        <p:nvSpPr>
          <p:cNvPr id="273" name="Shape 273"/>
          <p:cNvSpPr txBox="1"/>
          <p:nvPr>
            <p:ph type="title"/>
          </p:nvPr>
        </p:nvSpPr>
        <p:spPr>
          <a:xfrm>
            <a:off y="228600" x="3684896"/>
            <a:ext cy="990599" cx="5081152"/>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Qualitative Research </a:t>
            </a:r>
            <a:br>
              <a:rPr strike="noStrike" u="none" b="1" cap="none" baseline="0" sz="2800" lang="id-ID" i="0">
                <a:solidFill>
                  <a:schemeClr val="lt1"/>
                </a:solidFill>
                <a:latin typeface="Verdana"/>
                <a:ea typeface="Verdana"/>
                <a:cs typeface="Verdana"/>
                <a:sym typeface="Verdana"/>
              </a:rPr>
            </a:br>
            <a:r>
              <a:rPr strike="noStrike" u="none" b="1" cap="none" baseline="0" sz="2800" lang="id-ID" i="0">
                <a:solidFill>
                  <a:schemeClr val="lt1"/>
                </a:solidFill>
                <a:latin typeface="Verdana"/>
                <a:ea typeface="Verdana"/>
                <a:cs typeface="Verdana"/>
                <a:sym typeface="Verdana"/>
              </a:rPr>
              <a:t>Data Collection</a:t>
            </a:r>
          </a:p>
        </p:txBody>
      </p:sp>
      <p:sp>
        <p:nvSpPr>
          <p:cNvPr id="274" name="Shape 274"/>
          <p:cNvSpPr txBox="1"/>
          <p:nvPr>
            <p:ph idx="1" type="body"/>
          </p:nvPr>
        </p:nvSpPr>
        <p:spPr>
          <a:xfrm>
            <a:off y="1600200" x="612647"/>
            <a:ext cy="4495800" cx="8153399"/>
          </a:xfrm>
          <a:prstGeom prst="rect">
            <a:avLst/>
          </a:prstGeom>
          <a:noFill/>
          <a:ln>
            <a:noFill/>
          </a:ln>
        </p:spPr>
        <p:txBody>
          <a:bodyPr bIns="45700" rIns="91425" lIns="91425" tIns="45700" anchor="t" anchorCtr="0">
            <a:noAutofit/>
          </a:bodyPr>
          <a:lstStyle/>
          <a:p>
            <a:pPr algn="l" rtl="0" lvl="0" marR="0" indent="-346075" marL="346075">
              <a:lnSpc>
                <a:spcPct val="80000"/>
              </a:lnSpc>
              <a:spcBef>
                <a:spcPts val="0"/>
              </a:spcBef>
              <a:spcAft>
                <a:spcPts val="0"/>
              </a:spcAft>
              <a:buClr>
                <a:schemeClr val="dk1"/>
              </a:buClr>
              <a:buSzPct val="131785"/>
              <a:buFont typeface="Verdana"/>
              <a:buChar char="•"/>
            </a:pPr>
            <a:r>
              <a:rPr strike="noStrike" u="none" b="0" cap="none" baseline="0" sz="2050" lang="id-ID" i="0">
                <a:solidFill>
                  <a:schemeClr val="dk1"/>
                </a:solidFill>
                <a:latin typeface="Verdana"/>
                <a:ea typeface="Verdana"/>
                <a:cs typeface="Verdana"/>
                <a:sym typeface="Verdana"/>
              </a:rPr>
              <a:t>Participation. This is a kind of observation in which the researchers involve in the observed environment, like other participants.</a:t>
            </a:r>
          </a:p>
          <a:p>
            <a:pPr algn="l" rtl="0" lvl="0" marR="0" indent="-346075" marL="346075">
              <a:lnSpc>
                <a:spcPct val="80000"/>
              </a:lnSpc>
              <a:spcBef>
                <a:spcPts val="1800"/>
              </a:spcBef>
              <a:spcAft>
                <a:spcPts val="0"/>
              </a:spcAft>
              <a:buClr>
                <a:schemeClr val="dk1"/>
              </a:buClr>
              <a:buSzPct val="131785"/>
              <a:buFont typeface="Verdana"/>
              <a:buChar char="•"/>
            </a:pPr>
            <a:r>
              <a:rPr strike="noStrike" u="none" b="0" cap="none" baseline="0" sz="2050" lang="id-ID" i="0">
                <a:solidFill>
                  <a:schemeClr val="dk1"/>
                </a:solidFill>
                <a:latin typeface="Verdana"/>
                <a:ea typeface="Verdana"/>
                <a:cs typeface="Verdana"/>
                <a:sym typeface="Verdana"/>
              </a:rPr>
              <a:t>Observation</a:t>
            </a:r>
          </a:p>
          <a:p>
            <a:pPr algn="l" rtl="0" lvl="0" marR="0" indent="-346075" marL="346075">
              <a:lnSpc>
                <a:spcPct val="80000"/>
              </a:lnSpc>
              <a:spcBef>
                <a:spcPts val="1800"/>
              </a:spcBef>
              <a:spcAft>
                <a:spcPts val="0"/>
              </a:spcAft>
              <a:buClr>
                <a:schemeClr val="dk1"/>
              </a:buClr>
              <a:buSzPct val="131785"/>
              <a:buFont typeface="Verdana"/>
              <a:buChar char="•"/>
            </a:pPr>
            <a:r>
              <a:rPr strike="noStrike" u="none" b="0" cap="none" baseline="0" sz="2050" lang="id-ID" i="0">
                <a:solidFill>
                  <a:schemeClr val="dk1"/>
                </a:solidFill>
                <a:latin typeface="Verdana"/>
                <a:ea typeface="Verdana"/>
                <a:cs typeface="Verdana"/>
                <a:sym typeface="Verdana"/>
              </a:rPr>
              <a:t>Interview:  indepth/ethnographic interview,  expert/elite interview,  focus-group interview.</a:t>
            </a:r>
          </a:p>
          <a:p>
            <a:pPr algn="l" rtl="0" lvl="0" marR="0" indent="-346075" marL="346075">
              <a:lnSpc>
                <a:spcPct val="80000"/>
              </a:lnSpc>
              <a:spcBef>
                <a:spcPts val="1800"/>
              </a:spcBef>
              <a:spcAft>
                <a:spcPts val="0"/>
              </a:spcAft>
              <a:buClr>
                <a:schemeClr val="dk1"/>
              </a:buClr>
              <a:buSzPct val="131785"/>
              <a:buFont typeface="Verdana"/>
              <a:buChar char="•"/>
            </a:pPr>
            <a:r>
              <a:rPr strike="noStrike" u="none" b="0" cap="none" baseline="0" sz="2050" lang="id-ID" i="0">
                <a:solidFill>
                  <a:schemeClr val="dk1"/>
                </a:solidFill>
                <a:latin typeface="Verdana"/>
                <a:ea typeface="Verdana"/>
                <a:cs typeface="Verdana"/>
                <a:sym typeface="Verdana"/>
              </a:rPr>
              <a:t>Document review</a:t>
            </a:r>
          </a:p>
          <a:p>
            <a:pPr algn="l" rtl="0" lvl="0" marR="0" indent="-346075" marL="346075">
              <a:lnSpc>
                <a:spcPct val="80000"/>
              </a:lnSpc>
              <a:spcBef>
                <a:spcPts val="1800"/>
              </a:spcBef>
              <a:spcAft>
                <a:spcPts val="0"/>
              </a:spcAft>
              <a:buClr>
                <a:schemeClr val="dk1"/>
              </a:buClr>
              <a:buSzPct val="131785"/>
              <a:buFont typeface="Verdana"/>
              <a:buChar char="•"/>
            </a:pPr>
            <a:r>
              <a:rPr strike="noStrike" u="none" b="0" cap="none" baseline="0" sz="2050" lang="id-ID" i="0">
                <a:solidFill>
                  <a:schemeClr val="dk1"/>
                </a:solidFill>
                <a:latin typeface="Verdana"/>
                <a:ea typeface="Verdana"/>
                <a:cs typeface="Verdana"/>
                <a:sym typeface="Verdana"/>
              </a:rPr>
              <a:t>Narratives and life histories</a:t>
            </a:r>
          </a:p>
          <a:p>
            <a:pPr algn="l" rtl="0" lvl="0" marR="0" indent="-346075" marL="346075">
              <a:lnSpc>
                <a:spcPct val="80000"/>
              </a:lnSpc>
              <a:spcBef>
                <a:spcPts val="1800"/>
              </a:spcBef>
              <a:spcAft>
                <a:spcPts val="0"/>
              </a:spcAft>
              <a:buClr>
                <a:schemeClr val="dk1"/>
              </a:buClr>
              <a:buSzPct val="131785"/>
              <a:buFont typeface="Verdana"/>
              <a:buChar char="•"/>
            </a:pPr>
            <a:r>
              <a:rPr strike="noStrike" u="none" b="0" cap="none" baseline="0" sz="2050" lang="id-ID" i="0">
                <a:solidFill>
                  <a:schemeClr val="dk1"/>
                </a:solidFill>
                <a:latin typeface="Verdana"/>
                <a:ea typeface="Verdana"/>
                <a:cs typeface="Verdana"/>
                <a:sym typeface="Verdana"/>
              </a:rPr>
              <a:t>Video, films, photographs</a:t>
            </a:r>
          </a:p>
          <a:p>
            <a:pPr algn="l" rtl="0" lvl="0" marR="0" indent="-346075" marL="346075">
              <a:lnSpc>
                <a:spcPct val="80000"/>
              </a:lnSpc>
              <a:spcBef>
                <a:spcPts val="1800"/>
              </a:spcBef>
              <a:spcAft>
                <a:spcPts val="0"/>
              </a:spcAft>
              <a:buClr>
                <a:schemeClr val="dk1"/>
              </a:buClr>
              <a:buSzPct val="131785"/>
              <a:buFont typeface="Verdana"/>
              <a:buChar char="•"/>
            </a:pPr>
            <a:r>
              <a:rPr strike="noStrike" u="none" b="0" cap="none" baseline="0" sz="2050" lang="id-ID" i="0">
                <a:solidFill>
                  <a:schemeClr val="dk1"/>
                </a:solidFill>
                <a:latin typeface="Verdana"/>
                <a:ea typeface="Verdana"/>
                <a:cs typeface="Verdana"/>
                <a:sym typeface="Verdana"/>
              </a:rPr>
              <a:t>Historical analysis</a:t>
            </a:r>
          </a:p>
          <a:p>
            <a:pPr algn="l" rtl="0" lvl="0" marR="0" indent="-346075" marL="346075">
              <a:lnSpc>
                <a:spcPct val="80000"/>
              </a:lnSpc>
              <a:spcBef>
                <a:spcPts val="1800"/>
              </a:spcBef>
              <a:spcAft>
                <a:spcPts val="0"/>
              </a:spcAft>
              <a:buClr>
                <a:schemeClr val="dk1"/>
              </a:buClr>
              <a:buSzPct val="131785"/>
              <a:buFont typeface="Verdana"/>
              <a:buChar char="•"/>
            </a:pPr>
            <a:r>
              <a:rPr strike="noStrike" u="none" b="0" cap="none" baseline="0" sz="2050" lang="id-ID" i="0">
                <a:solidFill>
                  <a:schemeClr val="dk1"/>
                </a:solidFill>
                <a:latin typeface="Verdana"/>
                <a:ea typeface="Verdana"/>
                <a:cs typeface="Verdana"/>
                <a:sym typeface="Verdana"/>
              </a:rPr>
              <a:t>Surveys</a:t>
            </a:r>
          </a:p>
          <a:p>
            <a:pPr algn="l" rtl="0" lvl="0" marR="0" indent="-171196" marL="346075">
              <a:lnSpc>
                <a:spcPct val="80000"/>
              </a:lnSpc>
              <a:spcBef>
                <a:spcPts val="1800"/>
              </a:spcBef>
              <a:spcAft>
                <a:spcPts val="0"/>
              </a:spcAft>
              <a:buClr>
                <a:schemeClr val="dk1"/>
              </a:buClr>
              <a:buFont typeface="Verdana"/>
              <a:buNone/>
            </a:pPr>
            <a:r>
              <a:t/>
            </a:r>
            <a:endParaRPr strike="noStrike" u="none" b="0" cap="none" baseline="0" sz="2050" i="0">
              <a:solidFill>
                <a:schemeClr val="dk1"/>
              </a:solidFill>
              <a:latin typeface="Verdana"/>
              <a:ea typeface="Verdana"/>
              <a:cs typeface="Verdana"/>
              <a:sym typeface="Verdana"/>
            </a:endParaRPr>
          </a:p>
        </p:txBody>
      </p:sp>
      <p:sp>
        <p:nvSpPr>
          <p:cNvPr id="275" name="Shape 275"/>
          <p:cNvSpPr txBox="1"/>
          <p:nvPr>
            <p:ph idx="10" type="dt"/>
          </p:nvPr>
        </p:nvSpPr>
        <p:spPr>
          <a:xfrm>
            <a:off y="6451885" x="810595"/>
            <a:ext cy="365125" cx="1643062"/>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25/08/2014</a:t>
            </a:r>
          </a:p>
        </p:txBody>
      </p:sp>
      <p:sp>
        <p:nvSpPr>
          <p:cNvPr id="276" name="Shape 276"/>
          <p:cNvSpPr txBox="1"/>
          <p:nvPr>
            <p:ph idx="12" type="sldNum"/>
          </p:nvPr>
        </p:nvSpPr>
        <p:spPr>
          <a:xfrm>
            <a:off y="6451885" x="389908"/>
            <a:ext cy="365125" cx="358775"/>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0" name="Shape 280"/>
        <p:cNvGrpSpPr/>
        <p:nvPr/>
      </p:nvGrpSpPr>
      <p:grpSpPr>
        <a:xfrm>
          <a:off y="0" x="0"/>
          <a:ext cy="0" cx="0"/>
          <a:chOff y="0" x="0"/>
          <a:chExt cy="0" cx="0"/>
        </a:xfrm>
      </p:grpSpPr>
      <p:sp>
        <p:nvSpPr>
          <p:cNvPr id="281" name="Shape 281"/>
          <p:cNvSpPr txBox="1"/>
          <p:nvPr>
            <p:ph type="title"/>
          </p:nvPr>
        </p:nvSpPr>
        <p:spPr>
          <a:xfrm>
            <a:off y="228600" x="3630303"/>
            <a:ext cy="990599" cx="5135743"/>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Qualitative Research</a:t>
            </a:r>
            <a:br>
              <a:rPr strike="noStrike" u="none" b="1" cap="none" baseline="0" sz="2800" lang="id-ID" i="0">
                <a:solidFill>
                  <a:schemeClr val="lt1"/>
                </a:solidFill>
                <a:latin typeface="Verdana"/>
                <a:ea typeface="Verdana"/>
                <a:cs typeface="Verdana"/>
                <a:sym typeface="Verdana"/>
              </a:rPr>
            </a:br>
            <a:r>
              <a:rPr strike="noStrike" u="none" b="1" cap="none" baseline="0" sz="2800" lang="id-ID" i="0">
                <a:solidFill>
                  <a:schemeClr val="lt1"/>
                </a:solidFill>
                <a:latin typeface="Verdana"/>
                <a:ea typeface="Verdana"/>
                <a:cs typeface="Verdana"/>
                <a:sym typeface="Verdana"/>
              </a:rPr>
              <a:t>Data Analysis</a:t>
            </a:r>
          </a:p>
        </p:txBody>
      </p:sp>
      <p:sp>
        <p:nvSpPr>
          <p:cNvPr id="282" name="Shape 282"/>
          <p:cNvSpPr txBox="1"/>
          <p:nvPr>
            <p:ph idx="1" type="body"/>
          </p:nvPr>
        </p:nvSpPr>
        <p:spPr>
          <a:xfrm>
            <a:off y="1600200" x="612647"/>
            <a:ext cy="4495800" cx="8153399"/>
          </a:xfrm>
          <a:prstGeom prst="rect">
            <a:avLst/>
          </a:prstGeom>
          <a:noFill/>
          <a:ln>
            <a:noFill/>
          </a:ln>
        </p:spPr>
        <p:txBody>
          <a:bodyPr bIns="45700" rIns="91425" lIns="91425" tIns="45700" anchor="t" anchorCtr="0">
            <a:noAutofit/>
          </a:bodyPr>
          <a:lstStyle/>
          <a:p>
            <a:pPr algn="l" rtl="0" lvl="0" marR="0" indent="-346075" marL="346075">
              <a:spcBef>
                <a:spcPts val="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Get to know the data: re-read the data, ask other researcher to read.</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Focus the analysis: see experiment objectives</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Categorisation and numeration</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Identify patterns within and between-categories.</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Interpretation</a:t>
            </a:r>
          </a:p>
          <a:p>
            <a:pPr algn="l" rtl="0" lvl="0" marR="0" indent="-140334" marL="346075">
              <a:spcBef>
                <a:spcPts val="1800"/>
              </a:spcBef>
              <a:spcAft>
                <a:spcPts val="0"/>
              </a:spcAft>
              <a:buClr>
                <a:schemeClr val="dk1"/>
              </a:buClr>
              <a:buFont typeface="Verdana"/>
              <a:buNone/>
            </a:pPr>
            <a:r>
              <a:t/>
            </a:r>
            <a:endParaRPr strike="noStrike" u="none" b="0" cap="none" baseline="0" sz="2400" i="0">
              <a:solidFill>
                <a:schemeClr val="dk1"/>
              </a:solidFill>
              <a:latin typeface="Verdana"/>
              <a:ea typeface="Verdana"/>
              <a:cs typeface="Verdana"/>
              <a:sym typeface="Verdana"/>
            </a:endParaRPr>
          </a:p>
          <a:p>
            <a:pPr algn="l" rtl="0" lvl="0" marR="0" indent="-346075" marL="346075">
              <a:spcBef>
                <a:spcPts val="1800"/>
              </a:spcBef>
              <a:spcAft>
                <a:spcPts val="0"/>
              </a:spcAft>
              <a:buClr>
                <a:schemeClr val="dk1"/>
              </a:buClr>
              <a:buSzPct val="25000"/>
              <a:buFont typeface="Verdana"/>
              <a:buNone/>
            </a:pPr>
            <a:r>
              <a:rPr strike="noStrike" u="none" b="0" cap="none" baseline="0" sz="2400" lang="id-ID" i="0">
                <a:solidFill>
                  <a:schemeClr val="dk1"/>
                </a:solidFill>
                <a:latin typeface="Verdana"/>
                <a:ea typeface="Verdana"/>
                <a:cs typeface="Verdana"/>
                <a:sym typeface="Verdana"/>
              </a:rPr>
              <a:t>Tool: NVivo</a:t>
            </a:r>
          </a:p>
          <a:p>
            <a:pPr algn="l" rtl="0" lvl="0" marR="0" indent="-140334" marL="346075">
              <a:spcBef>
                <a:spcPts val="1800"/>
              </a:spcBef>
              <a:spcAft>
                <a:spcPts val="0"/>
              </a:spcAft>
              <a:buClr>
                <a:schemeClr val="dk1"/>
              </a:buClr>
              <a:buFont typeface="Verdana"/>
              <a:buNone/>
            </a:pPr>
            <a:r>
              <a:t/>
            </a:r>
            <a:endParaRPr strike="noStrike" u="none" b="0" cap="none" baseline="0" sz="2400" i="0">
              <a:solidFill>
                <a:schemeClr val="dk1"/>
              </a:solidFill>
              <a:latin typeface="Verdana"/>
              <a:ea typeface="Verdana"/>
              <a:cs typeface="Verdana"/>
              <a:sym typeface="Verdana"/>
            </a:endParaRPr>
          </a:p>
        </p:txBody>
      </p:sp>
      <p:sp>
        <p:nvSpPr>
          <p:cNvPr id="283" name="Shape 283"/>
          <p:cNvSpPr txBox="1"/>
          <p:nvPr>
            <p:ph idx="10" type="dt"/>
          </p:nvPr>
        </p:nvSpPr>
        <p:spPr>
          <a:xfrm>
            <a:off y="6451885" x="810595"/>
            <a:ext cy="365125" cx="1643062"/>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25/08/2014</a:t>
            </a:r>
          </a:p>
        </p:txBody>
      </p:sp>
      <p:sp>
        <p:nvSpPr>
          <p:cNvPr id="284" name="Shape 284"/>
          <p:cNvSpPr txBox="1"/>
          <p:nvPr>
            <p:ph idx="12" type="sldNum"/>
          </p:nvPr>
        </p:nvSpPr>
        <p:spPr>
          <a:xfrm>
            <a:off y="6451885" x="389908"/>
            <a:ext cy="365125" cx="358775"/>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8" name="Shape 288"/>
        <p:cNvGrpSpPr/>
        <p:nvPr/>
      </p:nvGrpSpPr>
      <p:grpSpPr>
        <a:xfrm>
          <a:off y="0" x="0"/>
          <a:ext cy="0" cx="0"/>
          <a:chOff y="0" x="0"/>
          <a:chExt cy="0" cx="0"/>
        </a:xfrm>
      </p:grpSpPr>
      <p:sp>
        <p:nvSpPr>
          <p:cNvPr id="289" name="Shape 289"/>
          <p:cNvSpPr txBox="1"/>
          <p:nvPr>
            <p:ph type="title"/>
          </p:nvPr>
        </p:nvSpPr>
        <p:spPr>
          <a:xfrm>
            <a:off y="228600" x="3671248"/>
            <a:ext cy="990599" cx="5094799"/>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Quantitative Research</a:t>
            </a:r>
            <a:br>
              <a:rPr strike="noStrike" u="none" b="1" cap="none" baseline="0" sz="2800" lang="id-ID" i="0">
                <a:solidFill>
                  <a:schemeClr val="lt1"/>
                </a:solidFill>
                <a:latin typeface="Verdana"/>
                <a:ea typeface="Verdana"/>
                <a:cs typeface="Verdana"/>
                <a:sym typeface="Verdana"/>
              </a:rPr>
            </a:br>
            <a:r>
              <a:rPr strike="noStrike" u="none" b="1" cap="none" baseline="0" sz="2800" lang="id-ID" i="0">
                <a:solidFill>
                  <a:schemeClr val="lt1"/>
                </a:solidFill>
                <a:latin typeface="Verdana"/>
                <a:ea typeface="Verdana"/>
                <a:cs typeface="Verdana"/>
                <a:sym typeface="Verdana"/>
              </a:rPr>
              <a:t>Data Collection</a:t>
            </a:r>
          </a:p>
        </p:txBody>
      </p:sp>
      <p:sp>
        <p:nvSpPr>
          <p:cNvPr id="290" name="Shape 290"/>
          <p:cNvSpPr txBox="1"/>
          <p:nvPr>
            <p:ph idx="1" type="body"/>
          </p:nvPr>
        </p:nvSpPr>
        <p:spPr>
          <a:xfrm>
            <a:off y="1600200" x="612647"/>
            <a:ext cy="4495800" cx="8153399"/>
          </a:xfrm>
          <a:prstGeom prst="rect">
            <a:avLst/>
          </a:prstGeom>
          <a:noFill/>
          <a:ln>
            <a:noFill/>
          </a:ln>
        </p:spPr>
        <p:txBody>
          <a:bodyPr bIns="45700" rIns="91425" lIns="91425" tIns="45700" anchor="t" anchorCtr="0">
            <a:noAutofit/>
          </a:bodyPr>
          <a:lstStyle/>
          <a:p>
            <a:pPr algn="l" rtl="0" lvl="0" marR="0" indent="-346075" marL="346075">
              <a:lnSpc>
                <a:spcPct val="80000"/>
              </a:lnSpc>
              <a:spcBef>
                <a:spcPts val="0"/>
              </a:spcBef>
              <a:spcAft>
                <a:spcPts val="0"/>
              </a:spcAft>
              <a:buClr>
                <a:schemeClr val="dk1"/>
              </a:buClr>
              <a:buSzPct val="135000"/>
              <a:buFont typeface="Verdana"/>
              <a:buChar char="•"/>
            </a:pPr>
            <a:r>
              <a:rPr strike="noStrike" u="none" b="0" cap="none" baseline="0" sz="1700" lang="id-ID" i="0">
                <a:solidFill>
                  <a:schemeClr val="dk1"/>
                </a:solidFill>
                <a:latin typeface="Verdana"/>
                <a:ea typeface="Verdana"/>
                <a:cs typeface="Verdana"/>
                <a:sym typeface="Verdana"/>
              </a:rPr>
              <a:t>Questionnaires: </a:t>
            </a:r>
          </a:p>
          <a:p>
            <a:pPr algn="l" rtl="0" lvl="1" marR="0" indent="-187325" marL="593725">
              <a:lnSpc>
                <a:spcPct val="80000"/>
              </a:lnSpc>
              <a:spcBef>
                <a:spcPts val="800"/>
              </a:spcBef>
              <a:spcAft>
                <a:spcPts val="0"/>
              </a:spcAft>
              <a:buClr>
                <a:srgbClr val="595959"/>
              </a:buClr>
              <a:buSzPct val="97826"/>
              <a:buFont typeface="Verdana"/>
              <a:buChar char="–"/>
            </a:pPr>
            <a:r>
              <a:rPr strike="noStrike" u="none" b="0" cap="none" baseline="0" sz="2250" lang="id-ID" i="0">
                <a:solidFill>
                  <a:schemeClr val="dk1"/>
                </a:solidFill>
                <a:latin typeface="Verdana"/>
                <a:ea typeface="Verdana"/>
                <a:cs typeface="Verdana"/>
                <a:sym typeface="Verdana"/>
              </a:rPr>
              <a:t>Between-group (manipulate independent variables using differents participants).</a:t>
            </a:r>
          </a:p>
          <a:p>
            <a:pPr algn="l" rtl="0" lvl="1" marR="0" indent="-187325" marL="593725">
              <a:lnSpc>
                <a:spcPct val="80000"/>
              </a:lnSpc>
              <a:spcBef>
                <a:spcPts val="800"/>
              </a:spcBef>
              <a:spcAft>
                <a:spcPts val="0"/>
              </a:spcAft>
              <a:buClr>
                <a:srgbClr val="595959"/>
              </a:buClr>
              <a:buSzPct val="97826"/>
              <a:buFont typeface="Verdana"/>
              <a:buChar char="–"/>
            </a:pPr>
            <a:r>
              <a:rPr strike="noStrike" u="none" b="0" cap="none" baseline="0" sz="2250" lang="id-ID" i="0">
                <a:solidFill>
                  <a:schemeClr val="dk1"/>
                </a:solidFill>
                <a:latin typeface="Verdana"/>
                <a:ea typeface="Verdana"/>
                <a:cs typeface="Verdana"/>
                <a:sym typeface="Verdana"/>
              </a:rPr>
              <a:t>Within-group/repeated measures (manipulate independent variables using same participants).</a:t>
            </a:r>
          </a:p>
          <a:p>
            <a:pPr algn="l" rtl="0" lvl="0" marR="0" indent="-346075" marL="346075">
              <a:lnSpc>
                <a:spcPct val="80000"/>
              </a:lnSpc>
              <a:spcBef>
                <a:spcPts val="1800"/>
              </a:spcBef>
              <a:spcAft>
                <a:spcPts val="0"/>
              </a:spcAft>
              <a:buClr>
                <a:schemeClr val="dk1"/>
              </a:buClr>
              <a:buSzPct val="135000"/>
              <a:buFont typeface="Verdana"/>
              <a:buChar char="•"/>
            </a:pPr>
            <a:r>
              <a:rPr strike="noStrike" u="none" b="0" cap="none" baseline="0" sz="1700" lang="id-ID" i="0">
                <a:solidFill>
                  <a:schemeClr val="dk1"/>
                </a:solidFill>
                <a:latin typeface="Verdana"/>
                <a:ea typeface="Verdana"/>
                <a:cs typeface="Verdana"/>
                <a:sym typeface="Verdana"/>
              </a:rPr>
              <a:t>Surveys</a:t>
            </a:r>
          </a:p>
          <a:p>
            <a:pPr algn="l" rtl="0" lvl="0" marR="0" indent="-202057" marL="346075">
              <a:lnSpc>
                <a:spcPct val="80000"/>
              </a:lnSpc>
              <a:spcBef>
                <a:spcPts val="1800"/>
              </a:spcBef>
              <a:spcAft>
                <a:spcPts val="0"/>
              </a:spcAft>
              <a:buClr>
                <a:schemeClr val="dk1"/>
              </a:buClr>
              <a:buFont typeface="Verdana"/>
              <a:buNone/>
            </a:pPr>
            <a:r>
              <a:t/>
            </a:r>
            <a:endParaRPr strike="noStrike" u="none" b="0" cap="none" baseline="0" sz="1700" i="0">
              <a:solidFill>
                <a:schemeClr val="dk1"/>
              </a:solidFill>
              <a:latin typeface="Verdana"/>
              <a:ea typeface="Verdana"/>
              <a:cs typeface="Verdana"/>
              <a:sym typeface="Verdana"/>
            </a:endParaRPr>
          </a:p>
          <a:p>
            <a:pPr algn="l" rtl="0" lvl="0" marR="0" indent="-346075" marL="346075">
              <a:lnSpc>
                <a:spcPct val="80000"/>
              </a:lnSpc>
              <a:spcBef>
                <a:spcPts val="1800"/>
              </a:spcBef>
              <a:spcAft>
                <a:spcPts val="0"/>
              </a:spcAft>
              <a:buClr>
                <a:schemeClr val="dk1"/>
              </a:buClr>
              <a:buSzPct val="25000"/>
              <a:buFont typeface="Verdana"/>
              <a:buNone/>
            </a:pPr>
            <a:r>
              <a:rPr strike="noStrike" u="none" b="0" cap="none" baseline="0" sz="1700" lang="id-ID" i="0">
                <a:solidFill>
                  <a:schemeClr val="dk1"/>
                </a:solidFill>
                <a:latin typeface="Verdana"/>
                <a:ea typeface="Verdana"/>
                <a:cs typeface="Verdana"/>
                <a:sym typeface="Verdana"/>
              </a:rPr>
              <a:t>Must be identified:</a:t>
            </a:r>
          </a:p>
          <a:p>
            <a:pPr algn="l" rtl="0" lvl="0" marR="0" indent="-346075" marL="346075">
              <a:lnSpc>
                <a:spcPct val="80000"/>
              </a:lnSpc>
              <a:spcBef>
                <a:spcPts val="1800"/>
              </a:spcBef>
              <a:spcAft>
                <a:spcPts val="0"/>
              </a:spcAft>
              <a:buClr>
                <a:schemeClr val="dk1"/>
              </a:buClr>
              <a:buSzPct val="135000"/>
              <a:buFont typeface="Verdana"/>
              <a:buChar char="•"/>
            </a:pPr>
            <a:r>
              <a:rPr strike="noStrike" u="none" b="0" cap="none" baseline="0" sz="1700" lang="id-ID" i="0">
                <a:solidFill>
                  <a:schemeClr val="dk1"/>
                </a:solidFill>
                <a:latin typeface="Verdana"/>
                <a:ea typeface="Verdana"/>
                <a:cs typeface="Verdana"/>
                <a:sym typeface="Verdana"/>
              </a:rPr>
              <a:t>Independent variables</a:t>
            </a:r>
          </a:p>
          <a:p>
            <a:pPr algn="l" rtl="0" lvl="0" marR="0" indent="-346075" marL="346075">
              <a:lnSpc>
                <a:spcPct val="80000"/>
              </a:lnSpc>
              <a:spcBef>
                <a:spcPts val="1800"/>
              </a:spcBef>
              <a:spcAft>
                <a:spcPts val="0"/>
              </a:spcAft>
              <a:buClr>
                <a:schemeClr val="dk1"/>
              </a:buClr>
              <a:buSzPct val="135000"/>
              <a:buFont typeface="Verdana"/>
              <a:buChar char="•"/>
            </a:pPr>
            <a:r>
              <a:rPr strike="noStrike" u="none" b="0" cap="none" baseline="0" sz="1700" lang="id-ID" i="0">
                <a:solidFill>
                  <a:schemeClr val="dk1"/>
                </a:solidFill>
                <a:latin typeface="Verdana"/>
                <a:ea typeface="Verdana"/>
                <a:cs typeface="Verdana"/>
                <a:sym typeface="Verdana"/>
              </a:rPr>
              <a:t>Dependent variables</a:t>
            </a:r>
          </a:p>
          <a:p>
            <a:pPr algn="l" rtl="0" lvl="0" marR="0" indent="-346075" marL="346075">
              <a:lnSpc>
                <a:spcPct val="80000"/>
              </a:lnSpc>
              <a:spcBef>
                <a:spcPts val="1800"/>
              </a:spcBef>
              <a:spcAft>
                <a:spcPts val="0"/>
              </a:spcAft>
              <a:buClr>
                <a:schemeClr val="dk1"/>
              </a:buClr>
              <a:buSzPct val="135000"/>
              <a:buFont typeface="Verdana"/>
              <a:buChar char="•"/>
            </a:pPr>
            <a:r>
              <a:rPr strike="noStrike" u="none" b="0" cap="none" baseline="0" sz="1700" lang="id-ID" i="0">
                <a:solidFill>
                  <a:schemeClr val="dk1"/>
                </a:solidFill>
                <a:latin typeface="Verdana"/>
                <a:ea typeface="Verdana"/>
                <a:cs typeface="Verdana"/>
                <a:sym typeface="Verdana"/>
              </a:rPr>
              <a:t>Sampling method: who are required to participate and how many?  (Tool: Power)</a:t>
            </a:r>
          </a:p>
          <a:p>
            <a:pPr algn="l" rtl="0" lvl="0" marR="0" indent="-202057" marL="346075">
              <a:lnSpc>
                <a:spcPct val="80000"/>
              </a:lnSpc>
              <a:spcBef>
                <a:spcPts val="1800"/>
              </a:spcBef>
              <a:spcAft>
                <a:spcPts val="0"/>
              </a:spcAft>
              <a:buClr>
                <a:schemeClr val="dk1"/>
              </a:buClr>
              <a:buFont typeface="Verdana"/>
              <a:buNone/>
            </a:pPr>
            <a:r>
              <a:t/>
            </a:r>
            <a:endParaRPr strike="noStrike" u="none" b="0" cap="none" baseline="0" sz="1700" i="0">
              <a:solidFill>
                <a:schemeClr val="dk1"/>
              </a:solidFill>
              <a:latin typeface="Verdana"/>
              <a:ea typeface="Verdana"/>
              <a:cs typeface="Verdana"/>
              <a:sym typeface="Verdana"/>
            </a:endParaRPr>
          </a:p>
          <a:p>
            <a:pPr algn="l" rtl="0" lvl="0" marR="0" indent="-202057" marL="346075">
              <a:lnSpc>
                <a:spcPct val="80000"/>
              </a:lnSpc>
              <a:spcBef>
                <a:spcPts val="1800"/>
              </a:spcBef>
              <a:spcAft>
                <a:spcPts val="0"/>
              </a:spcAft>
              <a:buClr>
                <a:schemeClr val="dk1"/>
              </a:buClr>
              <a:buFont typeface="Verdana"/>
              <a:buNone/>
            </a:pPr>
            <a:r>
              <a:t/>
            </a:r>
            <a:endParaRPr strike="noStrike" u="none" b="0" cap="none" baseline="0" sz="1700" i="0">
              <a:solidFill>
                <a:schemeClr val="dk1"/>
              </a:solidFill>
              <a:latin typeface="Verdana"/>
              <a:ea typeface="Verdana"/>
              <a:cs typeface="Verdana"/>
              <a:sym typeface="Verdana"/>
            </a:endParaRPr>
          </a:p>
          <a:p>
            <a:pPr algn="l" rtl="0" lvl="0" marR="0" indent="-202057" marL="346075">
              <a:lnSpc>
                <a:spcPct val="80000"/>
              </a:lnSpc>
              <a:spcBef>
                <a:spcPts val="1800"/>
              </a:spcBef>
              <a:spcAft>
                <a:spcPts val="0"/>
              </a:spcAft>
              <a:buClr>
                <a:schemeClr val="dk1"/>
              </a:buClr>
              <a:buFont typeface="Verdana"/>
              <a:buNone/>
            </a:pPr>
            <a:r>
              <a:t/>
            </a:r>
            <a:endParaRPr strike="noStrike" u="none" b="0" cap="none" baseline="0" sz="1700" i="0">
              <a:solidFill>
                <a:schemeClr val="dk1"/>
              </a:solidFill>
              <a:latin typeface="Verdana"/>
              <a:ea typeface="Verdana"/>
              <a:cs typeface="Verdana"/>
              <a:sym typeface="Verdana"/>
            </a:endParaRPr>
          </a:p>
          <a:p>
            <a:pPr algn="l" rtl="0" lvl="0" marR="0" indent="-202057" marL="346075">
              <a:lnSpc>
                <a:spcPct val="80000"/>
              </a:lnSpc>
              <a:spcBef>
                <a:spcPts val="1800"/>
              </a:spcBef>
              <a:spcAft>
                <a:spcPts val="0"/>
              </a:spcAft>
              <a:buClr>
                <a:schemeClr val="dk1"/>
              </a:buClr>
              <a:buFont typeface="Verdana"/>
              <a:buNone/>
            </a:pPr>
            <a:r>
              <a:t/>
            </a:r>
            <a:endParaRPr strike="noStrike" u="none" b="0" cap="none" baseline="0" sz="1700" i="0">
              <a:solidFill>
                <a:schemeClr val="dk1"/>
              </a:solidFill>
              <a:latin typeface="Verdana"/>
              <a:ea typeface="Verdana"/>
              <a:cs typeface="Verdana"/>
              <a:sym typeface="Verdana"/>
            </a:endParaRPr>
          </a:p>
          <a:p>
            <a:pPr algn="l" rtl="0" lvl="0" marR="0" indent="-202057" marL="346075">
              <a:lnSpc>
                <a:spcPct val="80000"/>
              </a:lnSpc>
              <a:spcBef>
                <a:spcPts val="1800"/>
              </a:spcBef>
              <a:spcAft>
                <a:spcPts val="0"/>
              </a:spcAft>
              <a:buClr>
                <a:schemeClr val="dk1"/>
              </a:buClr>
              <a:buFont typeface="Verdana"/>
              <a:buNone/>
            </a:pPr>
            <a:r>
              <a:t/>
            </a:r>
            <a:endParaRPr strike="noStrike" u="none" b="0" cap="none" baseline="0" sz="1700" i="0">
              <a:solidFill>
                <a:schemeClr val="dk1"/>
              </a:solidFill>
              <a:latin typeface="Verdana"/>
              <a:ea typeface="Verdana"/>
              <a:cs typeface="Verdana"/>
              <a:sym typeface="Verdana"/>
            </a:endParaRPr>
          </a:p>
          <a:p>
            <a:pPr algn="l" rtl="0" lvl="0" marR="0" indent="-202057" marL="346075">
              <a:lnSpc>
                <a:spcPct val="80000"/>
              </a:lnSpc>
              <a:spcBef>
                <a:spcPts val="1800"/>
              </a:spcBef>
              <a:spcAft>
                <a:spcPts val="0"/>
              </a:spcAft>
              <a:buClr>
                <a:schemeClr val="dk1"/>
              </a:buClr>
              <a:buFont typeface="Verdana"/>
              <a:buNone/>
            </a:pPr>
            <a:r>
              <a:t/>
            </a:r>
            <a:endParaRPr strike="noStrike" u="none" b="0" cap="none" baseline="0" sz="1700" i="0">
              <a:solidFill>
                <a:schemeClr val="dk1"/>
              </a:solidFill>
              <a:latin typeface="Verdana"/>
              <a:ea typeface="Verdana"/>
              <a:cs typeface="Verdana"/>
              <a:sym typeface="Verdana"/>
            </a:endParaRPr>
          </a:p>
        </p:txBody>
      </p:sp>
      <p:sp>
        <p:nvSpPr>
          <p:cNvPr id="291" name="Shape 291"/>
          <p:cNvSpPr txBox="1"/>
          <p:nvPr>
            <p:ph idx="10" type="dt"/>
          </p:nvPr>
        </p:nvSpPr>
        <p:spPr>
          <a:xfrm>
            <a:off y="6451885" x="810595"/>
            <a:ext cy="365125" cx="1643062"/>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25/08/2014</a:t>
            </a:r>
          </a:p>
        </p:txBody>
      </p:sp>
      <p:sp>
        <p:nvSpPr>
          <p:cNvPr id="292" name="Shape 292"/>
          <p:cNvSpPr txBox="1"/>
          <p:nvPr>
            <p:ph idx="12" type="sldNum"/>
          </p:nvPr>
        </p:nvSpPr>
        <p:spPr>
          <a:xfrm>
            <a:off y="6451885" x="389908"/>
            <a:ext cy="365125" cx="358775"/>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6" name="Shape 296"/>
        <p:cNvGrpSpPr/>
        <p:nvPr/>
      </p:nvGrpSpPr>
      <p:grpSpPr>
        <a:xfrm>
          <a:off y="0" x="0"/>
          <a:ext cy="0" cx="0"/>
          <a:chOff y="0" x="0"/>
          <a:chExt cy="0" cx="0"/>
        </a:xfrm>
      </p:grpSpPr>
      <p:sp>
        <p:nvSpPr>
          <p:cNvPr id="297" name="Shape 297"/>
          <p:cNvSpPr txBox="1"/>
          <p:nvPr>
            <p:ph type="title"/>
          </p:nvPr>
        </p:nvSpPr>
        <p:spPr>
          <a:xfrm>
            <a:off y="228600" x="3643951"/>
            <a:ext cy="990599" cx="512209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Quantitative Research</a:t>
            </a:r>
            <a:br>
              <a:rPr strike="noStrike" u="none" b="1" cap="none" baseline="0" sz="2800" lang="id-ID" i="0">
                <a:solidFill>
                  <a:schemeClr val="lt1"/>
                </a:solidFill>
                <a:latin typeface="Verdana"/>
                <a:ea typeface="Verdana"/>
                <a:cs typeface="Verdana"/>
                <a:sym typeface="Verdana"/>
              </a:rPr>
            </a:br>
            <a:r>
              <a:rPr strike="noStrike" u="none" b="1" cap="none" baseline="0" sz="2800" lang="id-ID" i="0">
                <a:solidFill>
                  <a:schemeClr val="lt1"/>
                </a:solidFill>
                <a:latin typeface="Verdana"/>
                <a:ea typeface="Verdana"/>
                <a:cs typeface="Verdana"/>
                <a:sym typeface="Verdana"/>
              </a:rPr>
              <a:t>Data Analysis</a:t>
            </a:r>
          </a:p>
        </p:txBody>
      </p:sp>
      <p:sp>
        <p:nvSpPr>
          <p:cNvPr id="298" name="Shape 298"/>
          <p:cNvSpPr txBox="1"/>
          <p:nvPr>
            <p:ph idx="1" type="body"/>
          </p:nvPr>
        </p:nvSpPr>
        <p:spPr>
          <a:xfrm>
            <a:off y="1600200" x="612647"/>
            <a:ext cy="4495800" cx="8153399"/>
          </a:xfrm>
          <a:prstGeom prst="rect">
            <a:avLst/>
          </a:prstGeom>
          <a:noFill/>
          <a:ln>
            <a:noFill/>
          </a:ln>
        </p:spPr>
        <p:txBody>
          <a:bodyPr bIns="45700" rIns="91425" lIns="91425" tIns="45700" anchor="t" anchorCtr="0">
            <a:noAutofit/>
          </a:bodyPr>
          <a:lstStyle/>
          <a:p>
            <a:pPr algn="l" rtl="0" lvl="0" marR="0" indent="-346075" marL="346075">
              <a:spcBef>
                <a:spcPts val="0"/>
              </a:spcBef>
              <a:spcAft>
                <a:spcPts val="0"/>
              </a:spcAft>
              <a:buClr>
                <a:schemeClr val="dk1"/>
              </a:buClr>
              <a:buSzPct val="25000"/>
              <a:buFont typeface="Verdana"/>
              <a:buNone/>
            </a:pPr>
            <a:r>
              <a:rPr strike="noStrike" u="none" b="0" cap="none" baseline="0" sz="2400" lang="id-ID" i="0">
                <a:solidFill>
                  <a:schemeClr val="dk1"/>
                </a:solidFill>
                <a:latin typeface="Verdana"/>
                <a:ea typeface="Verdana"/>
                <a:cs typeface="Verdana"/>
                <a:sym typeface="Verdana"/>
              </a:rPr>
              <a:t>Statistical analysis:</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Descriptive (mean, deviation standard, minimum and maximum)</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Inferential: ANOVA (analysis of variance) for one dependent variable, MANOVA (multi-analysis of variance) for several dependent variables.</a:t>
            </a:r>
          </a:p>
          <a:p>
            <a:pPr algn="l" rtl="0" lvl="0" marR="0" indent="-346075" marL="346075">
              <a:spcBef>
                <a:spcPts val="1800"/>
              </a:spcBef>
              <a:spcAft>
                <a:spcPts val="0"/>
              </a:spcAft>
              <a:buClr>
                <a:schemeClr val="dk1"/>
              </a:buClr>
              <a:buFont typeface="Verdana"/>
              <a:buNone/>
            </a:pPr>
            <a:r>
              <a:t/>
            </a:r>
            <a:endParaRPr strike="noStrike" u="none" b="0" cap="none" baseline="0" sz="2400" i="0">
              <a:solidFill>
                <a:schemeClr val="dk1"/>
              </a:solidFill>
              <a:latin typeface="Verdana"/>
              <a:ea typeface="Verdana"/>
              <a:cs typeface="Verdana"/>
              <a:sym typeface="Verdana"/>
            </a:endParaRPr>
          </a:p>
          <a:p>
            <a:pPr algn="l" rtl="0" lvl="0" marR="0" indent="-346075" marL="346075">
              <a:spcBef>
                <a:spcPts val="1800"/>
              </a:spcBef>
              <a:spcAft>
                <a:spcPts val="0"/>
              </a:spcAft>
              <a:buClr>
                <a:schemeClr val="dk1"/>
              </a:buClr>
              <a:buSzPct val="25000"/>
              <a:buFont typeface="Verdana"/>
              <a:buNone/>
            </a:pPr>
            <a:r>
              <a:rPr strike="noStrike" u="none" b="0" cap="none" baseline="0" sz="2400" lang="id-ID" i="0">
                <a:solidFill>
                  <a:schemeClr val="dk1"/>
                </a:solidFill>
                <a:latin typeface="Verdana"/>
                <a:ea typeface="Verdana"/>
                <a:cs typeface="Verdana"/>
                <a:sym typeface="Verdana"/>
              </a:rPr>
              <a:t>Tool: SPSS </a:t>
            </a:r>
          </a:p>
          <a:p>
            <a:pPr algn="l" rtl="0" lvl="0" marR="0" indent="-140334" marL="346075">
              <a:spcBef>
                <a:spcPts val="1800"/>
              </a:spcBef>
              <a:spcAft>
                <a:spcPts val="0"/>
              </a:spcAft>
              <a:buClr>
                <a:schemeClr val="dk1"/>
              </a:buClr>
              <a:buFont typeface="Verdana"/>
              <a:buNone/>
            </a:pPr>
            <a:r>
              <a:t/>
            </a:r>
            <a:endParaRPr strike="noStrike" u="none" b="0" cap="none" baseline="0" sz="2400" i="0">
              <a:solidFill>
                <a:schemeClr val="dk1"/>
              </a:solidFill>
              <a:latin typeface="Verdana"/>
              <a:ea typeface="Verdana"/>
              <a:cs typeface="Verdana"/>
              <a:sym typeface="Verdana"/>
            </a:endParaRPr>
          </a:p>
        </p:txBody>
      </p:sp>
      <p:sp>
        <p:nvSpPr>
          <p:cNvPr id="299" name="Shape 299"/>
          <p:cNvSpPr txBox="1"/>
          <p:nvPr>
            <p:ph idx="10" type="dt"/>
          </p:nvPr>
        </p:nvSpPr>
        <p:spPr>
          <a:xfrm>
            <a:off y="6451885" x="810595"/>
            <a:ext cy="365125" cx="1643062"/>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25/08/2014</a:t>
            </a:r>
          </a:p>
        </p:txBody>
      </p:sp>
      <p:sp>
        <p:nvSpPr>
          <p:cNvPr id="300" name="Shape 300"/>
          <p:cNvSpPr txBox="1"/>
          <p:nvPr>
            <p:ph idx="12" type="sldNum"/>
          </p:nvPr>
        </p:nvSpPr>
        <p:spPr>
          <a:xfrm>
            <a:off y="6451885" x="389908"/>
            <a:ext cy="365125" cx="358775"/>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4" name="Shape 304"/>
        <p:cNvGrpSpPr/>
        <p:nvPr/>
      </p:nvGrpSpPr>
      <p:grpSpPr>
        <a:xfrm>
          <a:off y="0" x="0"/>
          <a:ext cy="0" cx="0"/>
          <a:chOff y="0" x="0"/>
          <a:chExt cy="0" cx="0"/>
        </a:xfrm>
      </p:grpSpPr>
      <p:sp>
        <p:nvSpPr>
          <p:cNvPr id="305" name="Shape 305"/>
          <p:cNvSpPr txBox="1"/>
          <p:nvPr>
            <p:ph type="title"/>
          </p:nvPr>
        </p:nvSpPr>
        <p:spPr>
          <a:xfrm>
            <a:off y="228600" x="3739485"/>
            <a:ext cy="990599" cx="502656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Discuss</a:t>
            </a:r>
          </a:p>
        </p:txBody>
      </p:sp>
      <p:sp>
        <p:nvSpPr>
          <p:cNvPr id="306" name="Shape 306"/>
          <p:cNvSpPr txBox="1"/>
          <p:nvPr>
            <p:ph idx="1" type="body"/>
          </p:nvPr>
        </p:nvSpPr>
        <p:spPr>
          <a:xfrm>
            <a:off y="1600200" x="612647"/>
            <a:ext cy="4495800" cx="8153399"/>
          </a:xfrm>
          <a:prstGeom prst="rect">
            <a:avLst/>
          </a:prstGeom>
          <a:noFill/>
          <a:ln>
            <a:noFill/>
          </a:ln>
        </p:spPr>
        <p:txBody>
          <a:bodyPr bIns="45700" rIns="91425" lIns="91425" tIns="45700" anchor="t" anchorCtr="0">
            <a:noAutofit/>
          </a:bodyPr>
          <a:lstStyle/>
          <a:p>
            <a:pPr algn="l" rtl="0" lvl="0" marR="0" indent="-346075" marL="346075">
              <a:spcBef>
                <a:spcPts val="0"/>
              </a:spcBef>
              <a:spcAft>
                <a:spcPts val="0"/>
              </a:spcAft>
              <a:buClr>
                <a:schemeClr val="dk1"/>
              </a:buClr>
              <a:buSzPct val="25000"/>
              <a:buFont typeface="Verdana"/>
              <a:buNone/>
            </a:pPr>
            <a:r>
              <a:rPr strike="noStrike" u="none" b="0" cap="none" baseline="0" sz="2400" lang="id-ID" i="0">
                <a:solidFill>
                  <a:schemeClr val="dk1"/>
                </a:solidFill>
                <a:latin typeface="Verdana"/>
                <a:ea typeface="Verdana"/>
                <a:cs typeface="Verdana"/>
                <a:sym typeface="Verdana"/>
              </a:rPr>
              <a:t>Q1. Is TA research? Why and why not?</a:t>
            </a:r>
          </a:p>
          <a:p>
            <a:pPr algn="l" rtl="0" lvl="0" marR="0" indent="-346075" marL="346075">
              <a:spcBef>
                <a:spcPts val="1800"/>
              </a:spcBef>
              <a:spcAft>
                <a:spcPts val="0"/>
              </a:spcAft>
              <a:buClr>
                <a:schemeClr val="dk1"/>
              </a:buClr>
              <a:buSzPct val="25000"/>
              <a:buFont typeface="Verdana"/>
              <a:buNone/>
            </a:pPr>
            <a:r>
              <a:rPr strike="noStrike" u="none" b="0" cap="none" baseline="0" sz="2400" lang="id-ID" i="0">
                <a:solidFill>
                  <a:schemeClr val="dk1"/>
                </a:solidFill>
                <a:latin typeface="Verdana"/>
                <a:ea typeface="Verdana"/>
                <a:cs typeface="Verdana"/>
                <a:sym typeface="Verdana"/>
              </a:rPr>
              <a:t>Q2. How do you use research design and method in your TA?</a:t>
            </a:r>
          </a:p>
          <a:p>
            <a:pPr algn="l" rtl="0" lvl="0" marR="0" indent="-346075" marL="346075">
              <a:spcBef>
                <a:spcPts val="1800"/>
              </a:spcBef>
              <a:spcAft>
                <a:spcPts val="0"/>
              </a:spcAft>
              <a:buClr>
                <a:schemeClr val="dk1"/>
              </a:buClr>
              <a:buSzPct val="25000"/>
              <a:buFont typeface="Verdana"/>
              <a:buNone/>
            </a:pPr>
            <a:r>
              <a:rPr strike="noStrike" u="none" b="0" cap="none" baseline="0" sz="2400" lang="id-ID" i="0">
                <a:solidFill>
                  <a:schemeClr val="dk1"/>
                </a:solidFill>
                <a:latin typeface="Verdana"/>
                <a:ea typeface="Verdana"/>
                <a:cs typeface="Verdana"/>
                <a:sym typeface="Verdana"/>
              </a:rPr>
              <a:t>Q3. How will you collect data?</a:t>
            </a:r>
          </a:p>
          <a:p>
            <a:pPr algn="l" rtl="0" lvl="0" marR="0" indent="-346075" marL="346075">
              <a:spcBef>
                <a:spcPts val="1800"/>
              </a:spcBef>
              <a:spcAft>
                <a:spcPts val="0"/>
              </a:spcAft>
              <a:buClr>
                <a:schemeClr val="dk1"/>
              </a:buClr>
              <a:buSzPct val="25000"/>
              <a:buFont typeface="Verdana"/>
              <a:buNone/>
            </a:pPr>
            <a:r>
              <a:rPr strike="noStrike" u="none" b="0" cap="none" baseline="0" sz="2400" lang="id-ID" i="0">
                <a:solidFill>
                  <a:schemeClr val="dk1"/>
                </a:solidFill>
                <a:latin typeface="Verdana"/>
                <a:ea typeface="Verdana"/>
                <a:cs typeface="Verdana"/>
                <a:sym typeface="Verdana"/>
              </a:rPr>
              <a:t>Q4. How will you analyse data?</a:t>
            </a:r>
          </a:p>
        </p:txBody>
      </p:sp>
      <p:sp>
        <p:nvSpPr>
          <p:cNvPr id="307" name="Shape 307"/>
          <p:cNvSpPr txBox="1"/>
          <p:nvPr>
            <p:ph idx="10" type="dt"/>
          </p:nvPr>
        </p:nvSpPr>
        <p:spPr>
          <a:xfrm>
            <a:off y="6451885" x="810595"/>
            <a:ext cy="365125" cx="1643062"/>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25/08/2014</a:t>
            </a:r>
          </a:p>
        </p:txBody>
      </p:sp>
      <p:sp>
        <p:nvSpPr>
          <p:cNvPr id="308" name="Shape 308"/>
          <p:cNvSpPr txBox="1"/>
          <p:nvPr>
            <p:ph idx="12" type="sldNum"/>
          </p:nvPr>
        </p:nvSpPr>
        <p:spPr>
          <a:xfrm>
            <a:off y="6451885" x="389908"/>
            <a:ext cy="365125" cx="358775"/>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3" name="Shape 313"/>
        <p:cNvGrpSpPr/>
        <p:nvPr/>
      </p:nvGrpSpPr>
      <p:grpSpPr>
        <a:xfrm>
          <a:off y="0" x="0"/>
          <a:ext cy="0" cx="0"/>
          <a:chOff y="0" x="0"/>
          <a:chExt cy="0" cx="0"/>
        </a:xfrm>
      </p:grpSpPr>
      <p:sp>
        <p:nvSpPr>
          <p:cNvPr id="314" name="Shape 314"/>
          <p:cNvSpPr txBox="1"/>
          <p:nvPr>
            <p:ph type="title"/>
          </p:nvPr>
        </p:nvSpPr>
        <p:spPr>
          <a:xfrm>
            <a:off y="228600" x="3698542"/>
            <a:ext cy="990599" cx="506750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More discussion</a:t>
            </a:r>
          </a:p>
        </p:txBody>
      </p:sp>
      <p:sp>
        <p:nvSpPr>
          <p:cNvPr id="315" name="Shape 315"/>
          <p:cNvSpPr txBox="1"/>
          <p:nvPr>
            <p:ph idx="1" type="body"/>
          </p:nvPr>
        </p:nvSpPr>
        <p:spPr>
          <a:xfrm>
            <a:off y="1600200" x="457200"/>
            <a:ext cy="676670" cx="8229600"/>
          </a:xfrm>
          <a:prstGeom prst="rect">
            <a:avLst/>
          </a:prstGeom>
          <a:noFill/>
          <a:ln>
            <a:noFill/>
          </a:ln>
        </p:spPr>
        <p:txBody>
          <a:bodyPr bIns="45700" rIns="91425" lIns="91425" tIns="45700" anchor="t" anchorCtr="0">
            <a:noAutofit/>
          </a:bodyPr>
          <a:lstStyle/>
          <a:p>
            <a:pPr algn="l" rtl="0" lvl="0" marR="0" indent="-463550" marL="539750">
              <a:lnSpc>
                <a:spcPct val="80000"/>
              </a:lnSpc>
              <a:spcBef>
                <a:spcPts val="0"/>
              </a:spcBef>
              <a:spcAft>
                <a:spcPts val="0"/>
              </a:spcAft>
              <a:buClr>
                <a:schemeClr val="dk1"/>
              </a:buClr>
              <a:buSzPct val="25000"/>
              <a:buFont typeface="Verdana"/>
              <a:buNone/>
            </a:pPr>
            <a:r>
              <a:rPr strike="noStrike" u="none" b="0" cap="none" baseline="0" sz="2400" lang="id-ID" i="0">
                <a:solidFill>
                  <a:schemeClr val="dk1"/>
                </a:solidFill>
                <a:latin typeface="Verdana"/>
                <a:ea typeface="Verdana"/>
                <a:cs typeface="Verdana"/>
                <a:sym typeface="Verdana"/>
              </a:rPr>
              <a:t>Q1. Must we (researchers) define research questions? </a:t>
            </a:r>
          </a:p>
          <a:p>
            <a:pPr algn="l" rtl="0" lvl="0" marR="0" indent="-171196" marL="346075">
              <a:lnSpc>
                <a:spcPct val="80000"/>
              </a:lnSpc>
              <a:spcBef>
                <a:spcPts val="1800"/>
              </a:spcBef>
              <a:spcAft>
                <a:spcPts val="0"/>
              </a:spcAft>
              <a:buClr>
                <a:schemeClr val="dk1"/>
              </a:buClr>
              <a:buFont typeface="Verdana"/>
              <a:buNone/>
            </a:pPr>
            <a:r>
              <a:t/>
            </a:r>
            <a:endParaRPr strike="noStrike" u="none" b="0" cap="none" baseline="0" sz="2050" i="0">
              <a:solidFill>
                <a:schemeClr val="dk1"/>
              </a:solidFill>
              <a:latin typeface="Verdana"/>
              <a:ea typeface="Verdana"/>
              <a:cs typeface="Verdana"/>
              <a:sym typeface="Verdana"/>
            </a:endParaRPr>
          </a:p>
        </p:txBody>
      </p:sp>
      <p:sp>
        <p:nvSpPr>
          <p:cNvPr id="316" name="Shape 316"/>
          <p:cNvSpPr txBox="1"/>
          <p:nvPr>
            <p:ph idx="10" type="dt"/>
          </p:nvPr>
        </p:nvSpPr>
        <p:spPr>
          <a:xfrm>
            <a:off y="6451885" x="810595"/>
            <a:ext cy="365125" cx="1643062"/>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25/08/2014</a:t>
            </a:r>
          </a:p>
        </p:txBody>
      </p:sp>
      <p:sp>
        <p:nvSpPr>
          <p:cNvPr id="317" name="Shape 317"/>
          <p:cNvSpPr txBox="1"/>
          <p:nvPr>
            <p:ph idx="12" type="sldNum"/>
          </p:nvPr>
        </p:nvSpPr>
        <p:spPr>
          <a:xfrm>
            <a:off y="6451885" x="389908"/>
            <a:ext cy="365125" cx="358775"/>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lang="id-ID"/>
              <a:t> </a:t>
            </a:r>
          </a:p>
        </p:txBody>
      </p:sp>
      <p:sp>
        <p:nvSpPr>
          <p:cNvPr id="318" name="Shape 318"/>
          <p:cNvSpPr txBox="1"/>
          <p:nvPr/>
        </p:nvSpPr>
        <p:spPr>
          <a:xfrm>
            <a:off y="2204864" x="467543"/>
            <a:ext cy="523219" cx="8064896"/>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none" b="0" cap="none" baseline="0" sz="2800" lang="id-ID" i="0">
                <a:solidFill>
                  <a:srgbClr val="FF0000"/>
                </a:solidFill>
                <a:latin typeface="Verdana"/>
                <a:ea typeface="Verdana"/>
                <a:cs typeface="Verdana"/>
                <a:sym typeface="Verdana"/>
              </a:rPr>
              <a:t>Yes, we must!</a:t>
            </a:r>
          </a:p>
        </p:txBody>
      </p:sp>
      <p:sp>
        <p:nvSpPr>
          <p:cNvPr id="319" name="Shape 319"/>
          <p:cNvSpPr txBox="1"/>
          <p:nvPr/>
        </p:nvSpPr>
        <p:spPr>
          <a:xfrm>
            <a:off y="4437112" x="539552"/>
            <a:ext cy="369332" cx="184730"/>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None/>
            </a:pPr>
            <a:r>
              <a:t/>
            </a:r>
            <a:endParaRPr strike="noStrike" u="none" b="0" cap="none" baseline="0" sz="1800" i="0">
              <a:solidFill>
                <a:schemeClr val="dk1"/>
              </a:solidFill>
              <a:latin typeface="Verdana"/>
              <a:ea typeface="Verdana"/>
              <a:cs typeface="Verdana"/>
              <a:sym typeface="Verdana"/>
            </a:endParaRPr>
          </a:p>
        </p:txBody>
      </p:sp>
      <p:sp>
        <p:nvSpPr>
          <p:cNvPr id="320" name="Shape 320"/>
          <p:cNvSpPr txBox="1"/>
          <p:nvPr/>
        </p:nvSpPr>
        <p:spPr>
          <a:xfrm>
            <a:off y="3140967" x="467543"/>
            <a:ext cy="523219" cx="8280919"/>
          </a:xfrm>
          <a:prstGeom prst="rect">
            <a:avLst/>
          </a:prstGeom>
          <a:noFill/>
          <a:ln>
            <a:noFill/>
          </a:ln>
        </p:spPr>
        <p:txBody>
          <a:bodyPr bIns="45700" rIns="91425" lIns="91425" tIns="45700" anchor="t" anchorCtr="0">
            <a:noAutofit/>
          </a:bodyPr>
          <a:lstStyle/>
          <a:p>
            <a:pPr algn="l" rtl="0" lvl="0" marR="0" indent="-463550" marL="539750">
              <a:spcBef>
                <a:spcPts val="0"/>
              </a:spcBef>
              <a:spcAft>
                <a:spcPts val="0"/>
              </a:spcAft>
              <a:buSzPct val="25000"/>
              <a:buNone/>
            </a:pPr>
            <a:r>
              <a:rPr strike="noStrike" u="none" b="0" cap="none" baseline="0" sz="2800" lang="id-ID" i="0">
                <a:solidFill>
                  <a:schemeClr val="dk1"/>
                </a:solidFill>
                <a:latin typeface="Verdana"/>
                <a:ea typeface="Verdana"/>
                <a:cs typeface="Verdana"/>
                <a:sym typeface="Verdana"/>
              </a:rPr>
              <a:t>Q2. How about hypotheses? </a:t>
            </a:r>
          </a:p>
        </p:txBody>
      </p:sp>
      <p:sp>
        <p:nvSpPr>
          <p:cNvPr id="321" name="Shape 321"/>
          <p:cNvSpPr txBox="1"/>
          <p:nvPr/>
        </p:nvSpPr>
        <p:spPr>
          <a:xfrm>
            <a:off y="3645023" x="539552"/>
            <a:ext cy="2246769" cx="8064896"/>
          </a:xfrm>
          <a:prstGeom prst="rect">
            <a:avLst/>
          </a:prstGeom>
          <a:noFill/>
          <a:ln>
            <a:noFill/>
          </a:ln>
        </p:spPr>
        <p:txBody>
          <a:bodyPr bIns="45700" rIns="91425" lIns="91425" tIns="45700" anchor="t" anchorCtr="0">
            <a:noAutofit/>
          </a:bodyPr>
          <a:lstStyle/>
          <a:p>
            <a:pPr algn="l" rtl="0" lvl="0" marR="0" indent="-463550" marL="539750">
              <a:spcBef>
                <a:spcPts val="0"/>
              </a:spcBef>
              <a:spcAft>
                <a:spcPts val="0"/>
              </a:spcAft>
              <a:buSzPct val="25000"/>
              <a:buNone/>
            </a:pPr>
            <a:r>
              <a:rPr strike="noStrike" u="none" b="0" cap="none" baseline="0" sz="2000" lang="id-ID" i="0">
                <a:solidFill>
                  <a:schemeClr val="dk1"/>
                </a:solidFill>
                <a:latin typeface="Verdana"/>
                <a:ea typeface="Verdana"/>
                <a:cs typeface="Verdana"/>
                <a:sym typeface="Verdana"/>
              </a:rPr>
              <a:t>Hypotheses </a:t>
            </a:r>
            <a:r>
              <a:rPr strike="noStrike" u="none" b="0" cap="none" baseline="0" sz="2000" lang="id-ID" i="0">
                <a:solidFill>
                  <a:srgbClr val="FF0000"/>
                </a:solidFill>
                <a:latin typeface="Verdana"/>
                <a:ea typeface="Verdana"/>
                <a:cs typeface="Verdana"/>
                <a:sym typeface="Verdana"/>
              </a:rPr>
              <a:t>must be</a:t>
            </a:r>
            <a:r>
              <a:rPr strike="noStrike" u="none" b="0" cap="none" baseline="0" sz="2000" lang="id-ID" i="0">
                <a:solidFill>
                  <a:schemeClr val="dk1"/>
                </a:solidFill>
                <a:latin typeface="Verdana"/>
                <a:ea typeface="Verdana"/>
                <a:cs typeface="Verdana"/>
                <a:sym typeface="Verdana"/>
              </a:rPr>
              <a:t> defined if independent and dependent variables have been clearly defined.</a:t>
            </a:r>
          </a:p>
          <a:p>
            <a:pPr algn="l" rtl="0" lvl="0" marR="0" indent="-19050" marL="539750">
              <a:spcBef>
                <a:spcPts val="0"/>
              </a:spcBef>
              <a:spcAft>
                <a:spcPts val="0"/>
              </a:spcAft>
              <a:buClr>
                <a:schemeClr val="dk1"/>
              </a:buClr>
              <a:buSzPct val="25000"/>
              <a:buFont typeface="Verdana"/>
              <a:buNone/>
            </a:pPr>
            <a:r>
              <a:rPr strike="noStrike" u="none" b="0" cap="none" baseline="0" sz="2000" lang="id-ID" i="0">
                <a:solidFill>
                  <a:schemeClr val="dk1"/>
                </a:solidFill>
                <a:latin typeface="Verdana"/>
                <a:ea typeface="Verdana"/>
                <a:cs typeface="Verdana"/>
                <a:sym typeface="Verdana"/>
              </a:rPr>
              <a:t>=&gt; In qualitative research to observe phenomena (see slide 6), it is not necessary to define hipotheses. Qualitative research may produce hypotheses to be tested in further experiments.</a:t>
            </a:r>
          </a:p>
          <a:p>
            <a:pPr algn="l" rtl="0" lvl="0" marR="0" indent="0" marL="0">
              <a:spcBef>
                <a:spcPts val="0"/>
              </a:spcBef>
              <a:spcAft>
                <a:spcPts val="0"/>
              </a:spcAft>
              <a:buNone/>
            </a:pPr>
            <a:r>
              <a:t/>
            </a:r>
            <a:endParaRPr strike="noStrike" u="none" b="0" cap="none" baseline="0" sz="2000" i="0">
              <a:solidFill>
                <a:schemeClr val="dk1"/>
              </a:solidFill>
              <a:latin typeface="Verdana"/>
              <a:ea typeface="Verdana"/>
              <a:cs typeface="Verdana"/>
              <a:sym typeface="Verdana"/>
            </a:endParaRP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318"/>
                                        </p:tgtEl>
                                        <p:attrNameLst>
                                          <p:attrName>style.visibility</p:attrName>
                                        </p:attrNameLst>
                                      </p:cBhvr>
                                      <p:to>
                                        <p:strVal val="visible"/>
                                      </p:to>
                                    </p:set>
                                    <p:animEffect transition="in" filter="fade">
                                      <p:cBhvr>
                                        <p:cTn dur="500"/>
                                        <p:tgtEl>
                                          <p:spTgt spid="318"/>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320"/>
                                        </p:tgtEl>
                                        <p:attrNameLst>
                                          <p:attrName>style.visibility</p:attrName>
                                        </p:attrNameLst>
                                      </p:cBhvr>
                                      <p:to>
                                        <p:strVal val="visible"/>
                                      </p:to>
                                    </p:set>
                                    <p:animEffect transition="in" filter="fade">
                                      <p:cBhvr>
                                        <p:cTn dur="500"/>
                                        <p:tgtEl>
                                          <p:spTgt spid="320"/>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321"/>
                                        </p:tgtEl>
                                        <p:attrNameLst>
                                          <p:attrName>style.visibility</p:attrName>
                                        </p:attrNameLst>
                                      </p:cBhvr>
                                      <p:to>
                                        <p:strVal val="visible"/>
                                      </p:to>
                                    </p:set>
                                    <p:animEffect transition="in" filter="fade">
                                      <p:cBhvr>
                                        <p:cTn dur="500"/>
                                        <p:tgtEl>
                                          <p:spTgt spid="32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y="0" x="0"/>
          <a:ext cy="0" cx="0"/>
          <a:chOff y="0" x="0"/>
          <a:chExt cy="0" cx="0"/>
        </a:xfrm>
      </p:grpSpPr>
      <p:sp>
        <p:nvSpPr>
          <p:cNvPr id="100" name="Shape 100"/>
          <p:cNvSpPr txBox="1"/>
          <p:nvPr>
            <p:ph type="title"/>
          </p:nvPr>
        </p:nvSpPr>
        <p:spPr>
          <a:xfrm>
            <a:off y="228600" x="3671248"/>
            <a:ext cy="990599" cx="5094799"/>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Research</a:t>
            </a:r>
          </a:p>
        </p:txBody>
      </p:sp>
      <p:sp>
        <p:nvSpPr>
          <p:cNvPr id="101" name="Shape 101"/>
          <p:cNvSpPr txBox="1"/>
          <p:nvPr>
            <p:ph idx="1" type="body"/>
          </p:nvPr>
        </p:nvSpPr>
        <p:spPr>
          <a:xfrm>
            <a:off y="1600200" x="457200"/>
            <a:ext cy="4133055" cx="8229600"/>
          </a:xfrm>
          <a:prstGeom prst="rect">
            <a:avLst/>
          </a:prstGeom>
          <a:noFill/>
          <a:ln>
            <a:noFill/>
          </a:ln>
        </p:spPr>
        <p:txBody>
          <a:bodyPr bIns="45700" rIns="91425" lIns="91425" tIns="45700" anchor="t" anchorCtr="0">
            <a:noAutofit/>
          </a:bodyPr>
          <a:lstStyle/>
          <a:p>
            <a:pPr algn="l" rtl="0" lvl="0" marR="0" indent="-346075" marL="346075">
              <a:lnSpc>
                <a:spcPct val="80000"/>
              </a:lnSpc>
              <a:spcBef>
                <a:spcPts val="0"/>
              </a:spcBef>
              <a:spcAft>
                <a:spcPts val="0"/>
              </a:spcAft>
              <a:buClr>
                <a:schemeClr val="dk1"/>
              </a:buClr>
              <a:buSzPct val="131785"/>
              <a:buFont typeface="Verdana"/>
              <a:buChar char="•"/>
            </a:pPr>
            <a:r>
              <a:rPr strike="noStrike" u="none" b="0" cap="none" baseline="0" sz="2050" lang="id-ID" i="0">
                <a:solidFill>
                  <a:schemeClr val="dk1"/>
                </a:solidFill>
                <a:latin typeface="Verdana"/>
                <a:ea typeface="Verdana"/>
                <a:cs typeface="Verdana"/>
                <a:sym typeface="Verdana"/>
              </a:rPr>
              <a:t>“… a process of enquiry and investigation; it is systematic, methodical and ethical; research can help solve practical problems and increase knowledge.”</a:t>
            </a:r>
          </a:p>
          <a:p>
            <a:pPr algn="l" rtl="0" lvl="0" marR="0" indent="-346075" marL="346075">
              <a:lnSpc>
                <a:spcPct val="80000"/>
              </a:lnSpc>
              <a:spcBef>
                <a:spcPts val="1800"/>
              </a:spcBef>
              <a:spcAft>
                <a:spcPts val="0"/>
              </a:spcAft>
              <a:buClr>
                <a:schemeClr val="dk1"/>
              </a:buClr>
              <a:buSzPct val="131785"/>
              <a:buFont typeface="Verdana"/>
              <a:buChar char="•"/>
            </a:pPr>
            <a:r>
              <a:rPr strike="noStrike" u="none" b="0" cap="none" baseline="0" sz="2050" lang="id-ID" i="0">
                <a:solidFill>
                  <a:schemeClr val="dk1"/>
                </a:solidFill>
                <a:latin typeface="Verdana"/>
                <a:ea typeface="Verdana"/>
                <a:cs typeface="Verdana"/>
                <a:sym typeface="Verdana"/>
              </a:rPr>
              <a:t>Purpose</a:t>
            </a:r>
          </a:p>
          <a:p>
            <a:pPr algn="l" rtl="0" lvl="1" marR="0" indent="-187325" marL="593725">
              <a:lnSpc>
                <a:spcPct val="80000"/>
              </a:lnSpc>
              <a:spcBef>
                <a:spcPts val="800"/>
              </a:spcBef>
              <a:spcAft>
                <a:spcPts val="0"/>
              </a:spcAft>
              <a:buClr>
                <a:srgbClr val="595959"/>
              </a:buClr>
              <a:buSzPct val="100000"/>
              <a:buFont typeface="Verdana"/>
              <a:buChar char="–"/>
            </a:pPr>
            <a:r>
              <a:rPr strike="noStrike" u="none" b="0" cap="none" baseline="0" sz="1700" lang="id-ID" i="0">
                <a:solidFill>
                  <a:schemeClr val="dk1"/>
                </a:solidFill>
                <a:latin typeface="Verdana"/>
                <a:ea typeface="Verdana"/>
                <a:cs typeface="Verdana"/>
                <a:sym typeface="Verdana"/>
              </a:rPr>
              <a:t>Review or synthesize existing knowledge</a:t>
            </a:r>
          </a:p>
          <a:p>
            <a:pPr algn="l" rtl="0" lvl="1" marR="0" indent="-187325" marL="593725">
              <a:lnSpc>
                <a:spcPct val="80000"/>
              </a:lnSpc>
              <a:spcBef>
                <a:spcPts val="800"/>
              </a:spcBef>
              <a:spcAft>
                <a:spcPts val="0"/>
              </a:spcAft>
              <a:buClr>
                <a:srgbClr val="595959"/>
              </a:buClr>
              <a:buSzPct val="100000"/>
              <a:buFont typeface="Verdana"/>
              <a:buChar char="–"/>
            </a:pPr>
            <a:r>
              <a:rPr strike="noStrike" u="none" b="0" cap="none" baseline="0" sz="1700" lang="id-ID" i="0">
                <a:solidFill>
                  <a:schemeClr val="dk1"/>
                </a:solidFill>
                <a:latin typeface="Verdana"/>
                <a:ea typeface="Verdana"/>
                <a:cs typeface="Verdana"/>
                <a:sym typeface="Verdana"/>
              </a:rPr>
              <a:t>Investigate existing situations or problems</a:t>
            </a:r>
          </a:p>
          <a:p>
            <a:pPr algn="l" rtl="0" lvl="1" marR="0" indent="-187325" marL="593725">
              <a:lnSpc>
                <a:spcPct val="80000"/>
              </a:lnSpc>
              <a:spcBef>
                <a:spcPts val="800"/>
              </a:spcBef>
              <a:spcAft>
                <a:spcPts val="0"/>
              </a:spcAft>
              <a:buClr>
                <a:srgbClr val="595959"/>
              </a:buClr>
              <a:buSzPct val="100000"/>
              <a:buFont typeface="Verdana"/>
              <a:buChar char="–"/>
            </a:pPr>
            <a:r>
              <a:rPr strike="noStrike" u="none" b="0" cap="none" baseline="0" sz="1700" lang="id-ID" i="0">
                <a:solidFill>
                  <a:schemeClr val="dk1"/>
                </a:solidFill>
                <a:latin typeface="Verdana"/>
                <a:ea typeface="Verdana"/>
                <a:cs typeface="Verdana"/>
                <a:sym typeface="Verdana"/>
              </a:rPr>
              <a:t>Provide solutions to problems</a:t>
            </a:r>
          </a:p>
          <a:p>
            <a:pPr algn="l" rtl="0" lvl="1" marR="0" indent="-187325" marL="593725">
              <a:lnSpc>
                <a:spcPct val="80000"/>
              </a:lnSpc>
              <a:spcBef>
                <a:spcPts val="800"/>
              </a:spcBef>
              <a:spcAft>
                <a:spcPts val="0"/>
              </a:spcAft>
              <a:buClr>
                <a:srgbClr val="595959"/>
              </a:buClr>
              <a:buSzPct val="100000"/>
              <a:buFont typeface="Verdana"/>
              <a:buChar char="–"/>
            </a:pPr>
            <a:r>
              <a:rPr strike="noStrike" u="none" b="0" cap="none" baseline="0" sz="1700" lang="id-ID" i="0">
                <a:solidFill>
                  <a:schemeClr val="dk1"/>
                </a:solidFill>
                <a:latin typeface="Verdana"/>
                <a:ea typeface="Verdana"/>
                <a:cs typeface="Verdana"/>
                <a:sym typeface="Verdana"/>
              </a:rPr>
              <a:t>Explore and analyse more general issues</a:t>
            </a:r>
          </a:p>
          <a:p>
            <a:pPr algn="l" rtl="0" lvl="1" marR="0" indent="-187325" marL="593725">
              <a:lnSpc>
                <a:spcPct val="80000"/>
              </a:lnSpc>
              <a:spcBef>
                <a:spcPts val="800"/>
              </a:spcBef>
              <a:spcAft>
                <a:spcPts val="0"/>
              </a:spcAft>
              <a:buClr>
                <a:srgbClr val="595959"/>
              </a:buClr>
              <a:buSzPct val="100000"/>
              <a:buFont typeface="Verdana"/>
              <a:buChar char="–"/>
            </a:pPr>
            <a:r>
              <a:rPr strike="noStrike" u="none" b="0" cap="none" baseline="0" sz="1700" lang="id-ID" i="0">
                <a:solidFill>
                  <a:schemeClr val="dk1"/>
                </a:solidFill>
                <a:latin typeface="Verdana"/>
                <a:ea typeface="Verdana"/>
                <a:cs typeface="Verdana"/>
                <a:sym typeface="Verdana"/>
              </a:rPr>
              <a:t>Construct or create new procedures or systems</a:t>
            </a:r>
          </a:p>
          <a:p>
            <a:pPr algn="l" rtl="0" lvl="1" marR="0" indent="-187325" marL="593725">
              <a:lnSpc>
                <a:spcPct val="80000"/>
              </a:lnSpc>
              <a:spcBef>
                <a:spcPts val="800"/>
              </a:spcBef>
              <a:spcAft>
                <a:spcPts val="0"/>
              </a:spcAft>
              <a:buClr>
                <a:srgbClr val="595959"/>
              </a:buClr>
              <a:buSzPct val="100000"/>
              <a:buFont typeface="Verdana"/>
              <a:buChar char="–"/>
            </a:pPr>
            <a:r>
              <a:rPr strike="noStrike" u="none" b="0" cap="none" baseline="0" sz="1700" lang="id-ID" i="0">
                <a:solidFill>
                  <a:schemeClr val="dk1"/>
                </a:solidFill>
                <a:latin typeface="Verdana"/>
                <a:ea typeface="Verdana"/>
                <a:cs typeface="Verdana"/>
                <a:sym typeface="Verdana"/>
              </a:rPr>
              <a:t>Explain new phenomenon</a:t>
            </a:r>
          </a:p>
          <a:p>
            <a:pPr algn="l" rtl="0" lvl="1" marR="0" indent="-187325" marL="593725">
              <a:lnSpc>
                <a:spcPct val="80000"/>
              </a:lnSpc>
              <a:spcBef>
                <a:spcPts val="800"/>
              </a:spcBef>
              <a:spcAft>
                <a:spcPts val="0"/>
              </a:spcAft>
              <a:buClr>
                <a:srgbClr val="595959"/>
              </a:buClr>
              <a:buSzPct val="100000"/>
              <a:buFont typeface="Verdana"/>
              <a:buChar char="–"/>
            </a:pPr>
            <a:r>
              <a:rPr strike="noStrike" u="none" b="0" cap="none" baseline="0" sz="1700" lang="id-ID" i="0">
                <a:solidFill>
                  <a:schemeClr val="dk1"/>
                </a:solidFill>
                <a:latin typeface="Verdana"/>
                <a:ea typeface="Verdana"/>
                <a:cs typeface="Verdana"/>
                <a:sym typeface="Verdana"/>
              </a:rPr>
              <a:t>Generate new knowledge</a:t>
            </a:r>
          </a:p>
          <a:p>
            <a:pPr algn="l" rtl="0" lvl="1" marR="0" indent="-187325" marL="593725">
              <a:lnSpc>
                <a:spcPct val="80000"/>
              </a:lnSpc>
              <a:spcBef>
                <a:spcPts val="800"/>
              </a:spcBef>
              <a:spcAft>
                <a:spcPts val="0"/>
              </a:spcAft>
              <a:buClr>
                <a:srgbClr val="595959"/>
              </a:buClr>
              <a:buSzPct val="129411"/>
              <a:buFont typeface="Verdana"/>
              <a:buChar char="–"/>
            </a:pPr>
            <a:r>
              <a:rPr strike="noStrike" u="none" b="0" cap="none" baseline="0" sz="1700" lang="id-ID" i="0">
                <a:solidFill>
                  <a:schemeClr val="dk1"/>
                </a:solidFill>
                <a:latin typeface="Verdana"/>
                <a:ea typeface="Verdana"/>
                <a:cs typeface="Verdana"/>
                <a:sym typeface="Verdana"/>
              </a:rPr>
              <a:t>…or a combination of any of the above! </a:t>
            </a:r>
            <a:r>
              <a:rPr strike="noStrike" u="none" b="0" cap="none" baseline="0" sz="2200" lang="id-ID" i="0">
                <a:solidFill>
                  <a:schemeClr val="dk1"/>
                </a:solidFill>
                <a:latin typeface="Verdana"/>
                <a:ea typeface="Verdana"/>
                <a:cs typeface="Verdana"/>
                <a:sym typeface="Verdana"/>
              </a:rPr>
              <a:t>(Collis &amp; Hussey, 2003)</a:t>
            </a:r>
          </a:p>
        </p:txBody>
      </p:sp>
      <p:sp>
        <p:nvSpPr>
          <p:cNvPr id="102" name="Shape 102"/>
          <p:cNvSpPr txBox="1"/>
          <p:nvPr>
            <p:ph idx="10" type="dt"/>
          </p:nvPr>
        </p:nvSpPr>
        <p:spPr>
          <a:xfrm>
            <a:off y="6451885" x="810595"/>
            <a:ext cy="365125" cx="1643062"/>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25/08/2014</a:t>
            </a:r>
          </a:p>
        </p:txBody>
      </p:sp>
      <p:sp>
        <p:nvSpPr>
          <p:cNvPr id="103" name="Shape 103"/>
          <p:cNvSpPr txBox="1"/>
          <p:nvPr>
            <p:ph idx="12" type="sldNum"/>
          </p:nvPr>
        </p:nvSpPr>
        <p:spPr>
          <a:xfrm>
            <a:off y="6451885" x="389908"/>
            <a:ext cy="365125" cx="358775"/>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lang="id-ID"/>
              <a:t> </a:t>
            </a:r>
          </a:p>
        </p:txBody>
      </p:sp>
      <p:sp>
        <p:nvSpPr>
          <p:cNvPr id="104" name="Shape 104"/>
          <p:cNvSpPr txBox="1"/>
          <p:nvPr/>
        </p:nvSpPr>
        <p:spPr>
          <a:xfrm>
            <a:off y="5805264" x="611560"/>
            <a:ext cy="646331" cx="7920880"/>
          </a:xfrm>
          <a:prstGeom prst="rect">
            <a:avLst/>
          </a:prstGeom>
          <a:solidFill>
            <a:schemeClr val="lt1"/>
          </a:solidFill>
          <a:ln w="25400" cap="flat">
            <a:solidFill>
              <a:schemeClr val="dk1"/>
            </a:solidFill>
            <a:prstDash val="solid"/>
            <a:round/>
            <a:headEnd w="med" len="med" type="none"/>
            <a:tailEnd w="med" len="med" type="none"/>
          </a:ln>
        </p:spPr>
        <p:txBody>
          <a:bodyPr bIns="45700" rIns="91425" lIns="91425" tIns="45700" anchor="t" anchorCtr="0">
            <a:noAutofit/>
          </a:bodyPr>
          <a:lstStyle/>
          <a:p>
            <a:pPr algn="l" rtl="0" lvl="0" marR="0" indent="0" marL="0">
              <a:spcBef>
                <a:spcPts val="0"/>
              </a:spcBef>
              <a:spcAft>
                <a:spcPts val="0"/>
              </a:spcAft>
              <a:buSzPct val="25000"/>
              <a:buNone/>
            </a:pPr>
            <a:r>
              <a:rPr strike="noStrike" u="none" b="0" cap="none" baseline="0" sz="1800" lang="id-ID" i="0">
                <a:solidFill>
                  <a:schemeClr val="dk1"/>
                </a:solidFill>
                <a:latin typeface="Verdana"/>
                <a:ea typeface="Verdana"/>
                <a:cs typeface="Verdana"/>
                <a:sym typeface="Verdana"/>
              </a:rPr>
              <a:t>Source:  Introduction to Research and Research Methods, Effective Learning Service - Bradford University – School of Management</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5" name="Shape 325"/>
        <p:cNvGrpSpPr/>
        <p:nvPr/>
      </p:nvGrpSpPr>
      <p:grpSpPr>
        <a:xfrm>
          <a:off y="0" x="0"/>
          <a:ext cy="0" cx="0"/>
          <a:chOff y="0" x="0"/>
          <a:chExt cy="0" cx="0"/>
        </a:xfrm>
      </p:grpSpPr>
      <p:sp>
        <p:nvSpPr>
          <p:cNvPr id="326" name="Shape 326"/>
          <p:cNvSpPr txBox="1"/>
          <p:nvPr>
            <p:ph type="title"/>
          </p:nvPr>
        </p:nvSpPr>
        <p:spPr>
          <a:xfrm>
            <a:off y="228600" x="3630303"/>
            <a:ext cy="990599" cx="5135743"/>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Exampe of existing TAs</a:t>
            </a:r>
          </a:p>
        </p:txBody>
      </p:sp>
      <p:sp>
        <p:nvSpPr>
          <p:cNvPr id="327" name="Shape 327"/>
          <p:cNvSpPr txBox="1"/>
          <p:nvPr>
            <p:ph idx="1" type="body"/>
          </p:nvPr>
        </p:nvSpPr>
        <p:spPr>
          <a:xfrm>
            <a:off y="1600200" x="612647"/>
            <a:ext cy="4495800" cx="8153399"/>
          </a:xfrm>
          <a:prstGeom prst="rect">
            <a:avLst/>
          </a:prstGeom>
          <a:noFill/>
          <a:ln>
            <a:noFill/>
          </a:ln>
        </p:spPr>
        <p:txBody>
          <a:bodyPr bIns="45700" rIns="91425" lIns="91425" tIns="45700" anchor="t" anchorCtr="0">
            <a:noAutofit/>
          </a:bodyPr>
          <a:lstStyle/>
          <a:p>
            <a:pPr algn="l" rtl="0" lvl="0" marR="0" indent="-346075" marL="346075">
              <a:spcBef>
                <a:spcPts val="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TA1 == &gt; please provide TA title, the purpose statement and research questions</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TA2 == &gt; please provide TA title, the purpose statement and research questions</a:t>
            </a:r>
          </a:p>
          <a:p>
            <a:pPr algn="l" rtl="0" lvl="0" marR="0" indent="-140334" marL="346075">
              <a:spcBef>
                <a:spcPts val="1800"/>
              </a:spcBef>
              <a:spcAft>
                <a:spcPts val="0"/>
              </a:spcAft>
              <a:buClr>
                <a:schemeClr val="dk1"/>
              </a:buClr>
              <a:buFont typeface="Verdana"/>
              <a:buNone/>
            </a:pPr>
            <a:r>
              <a:t/>
            </a:r>
            <a:endParaRPr strike="noStrike" u="none" b="0" cap="none" baseline="0" sz="2400" i="0">
              <a:solidFill>
                <a:schemeClr val="dk1"/>
              </a:solidFill>
              <a:latin typeface="Verdana"/>
              <a:ea typeface="Verdana"/>
              <a:cs typeface="Verdana"/>
              <a:sym typeface="Verdana"/>
            </a:endParaRPr>
          </a:p>
        </p:txBody>
      </p:sp>
      <p:sp>
        <p:nvSpPr>
          <p:cNvPr id="328" name="Shape 328"/>
          <p:cNvSpPr txBox="1"/>
          <p:nvPr>
            <p:ph idx="10" type="dt"/>
          </p:nvPr>
        </p:nvSpPr>
        <p:spPr>
          <a:xfrm>
            <a:off y="6451885" x="810595"/>
            <a:ext cy="365125" cx="1643062"/>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25/08/2014</a:t>
            </a:r>
          </a:p>
        </p:txBody>
      </p:sp>
      <p:sp>
        <p:nvSpPr>
          <p:cNvPr id="329" name="Shape 329"/>
          <p:cNvSpPr txBox="1"/>
          <p:nvPr>
            <p:ph idx="12" type="sldNum"/>
          </p:nvPr>
        </p:nvSpPr>
        <p:spPr>
          <a:xfrm>
            <a:off y="6451885" x="389908"/>
            <a:ext cy="365125" cx="358775"/>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3" name="Shape 333"/>
        <p:cNvGrpSpPr/>
        <p:nvPr/>
      </p:nvGrpSpPr>
      <p:grpSpPr>
        <a:xfrm>
          <a:off y="0" x="0"/>
          <a:ext cy="0" cx="0"/>
          <a:chOff y="0" x="0"/>
          <a:chExt cy="0" cx="0"/>
        </a:xfrm>
      </p:grpSpPr>
      <p:sp>
        <p:nvSpPr>
          <p:cNvPr id="334" name="Shape 334"/>
          <p:cNvSpPr txBox="1"/>
          <p:nvPr>
            <p:ph type="title"/>
          </p:nvPr>
        </p:nvSpPr>
        <p:spPr>
          <a:xfrm>
            <a:off y="228600" x="3657600"/>
            <a:ext cy="990599" cx="5108448"/>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More on (quantitative) hypothesis</a:t>
            </a:r>
          </a:p>
        </p:txBody>
      </p:sp>
      <p:sp>
        <p:nvSpPr>
          <p:cNvPr id="335" name="Shape 335"/>
          <p:cNvSpPr txBox="1"/>
          <p:nvPr>
            <p:ph idx="1" type="body"/>
          </p:nvPr>
        </p:nvSpPr>
        <p:spPr>
          <a:xfrm>
            <a:off y="1600200" x="612647"/>
            <a:ext cy="4495800" cx="8153399"/>
          </a:xfrm>
          <a:prstGeom prst="rect">
            <a:avLst/>
          </a:prstGeom>
          <a:noFill/>
          <a:ln>
            <a:noFill/>
          </a:ln>
        </p:spPr>
        <p:txBody>
          <a:bodyPr bIns="45700" rIns="91425" lIns="91425" tIns="45700" anchor="t" anchorCtr="0">
            <a:noAutofit/>
          </a:bodyPr>
          <a:lstStyle/>
          <a:p>
            <a:pPr algn="l" rtl="0" lvl="0" marR="0" indent="-346075" marL="346075">
              <a:spcBef>
                <a:spcPts val="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There two forms: null and alternative</a:t>
            </a:r>
          </a:p>
          <a:p>
            <a:pPr algn="l" rtl="0" lvl="0" marR="0" indent="-346075" marL="346075">
              <a:spcBef>
                <a:spcPts val="1800"/>
              </a:spcBef>
              <a:spcAft>
                <a:spcPts val="0"/>
              </a:spcAft>
              <a:buClr>
                <a:schemeClr val="dk1"/>
              </a:buClr>
              <a:buSzPct val="135000"/>
              <a:buFont typeface="Verdana"/>
              <a:buChar char="•"/>
            </a:pPr>
            <a:r>
              <a:rPr strike="noStrike" u="none" b="1" cap="none" baseline="0" sz="2400" lang="id-ID" i="0">
                <a:solidFill>
                  <a:schemeClr val="dk1"/>
                </a:solidFill>
                <a:latin typeface="Verdana"/>
                <a:ea typeface="Verdana"/>
                <a:cs typeface="Verdana"/>
                <a:sym typeface="Verdana"/>
              </a:rPr>
              <a:t>A null hypothesis </a:t>
            </a:r>
            <a:r>
              <a:rPr strike="noStrike" u="none" b="0" cap="none" baseline="0" sz="2400" lang="id-ID" i="0">
                <a:solidFill>
                  <a:schemeClr val="dk1"/>
                </a:solidFill>
                <a:latin typeface="Verdana"/>
                <a:ea typeface="Verdana"/>
                <a:cs typeface="Verdana"/>
                <a:sym typeface="Verdana"/>
              </a:rPr>
              <a:t>makes a prediction that in the general population, no relationship or no significant difference exists between groups on a variable. </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The wording is, “There is no difference (or relationship)” between the groups.</a:t>
            </a:r>
          </a:p>
        </p:txBody>
      </p:sp>
      <p:sp>
        <p:nvSpPr>
          <p:cNvPr id="336" name="Shape 336"/>
          <p:cNvSpPr txBox="1"/>
          <p:nvPr>
            <p:ph idx="10" type="dt"/>
          </p:nvPr>
        </p:nvSpPr>
        <p:spPr>
          <a:xfrm>
            <a:off y="6451885" x="810595"/>
            <a:ext cy="365125" cx="1643062"/>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25/08/2014</a:t>
            </a:r>
          </a:p>
        </p:txBody>
      </p:sp>
      <p:sp>
        <p:nvSpPr>
          <p:cNvPr id="337" name="Shape 337"/>
          <p:cNvSpPr txBox="1"/>
          <p:nvPr>
            <p:ph idx="12" type="sldNum"/>
          </p:nvPr>
        </p:nvSpPr>
        <p:spPr>
          <a:xfrm>
            <a:off y="6451885" x="389908"/>
            <a:ext cy="365125" cx="358775"/>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1" name="Shape 341"/>
        <p:cNvGrpSpPr/>
        <p:nvPr/>
      </p:nvGrpSpPr>
      <p:grpSpPr>
        <a:xfrm>
          <a:off y="0" x="0"/>
          <a:ext cy="0" cx="0"/>
          <a:chOff y="0" x="0"/>
          <a:chExt cy="0" cx="0"/>
        </a:xfrm>
      </p:grpSpPr>
      <p:sp>
        <p:nvSpPr>
          <p:cNvPr id="342" name="Shape 342"/>
          <p:cNvSpPr txBox="1"/>
          <p:nvPr>
            <p:ph type="title"/>
          </p:nvPr>
        </p:nvSpPr>
        <p:spPr>
          <a:xfrm>
            <a:off y="228600" x="3684896"/>
            <a:ext cy="990599" cx="5081152"/>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id-ID" i="0">
                <a:solidFill>
                  <a:schemeClr val="lt1"/>
                </a:solidFill>
                <a:latin typeface="Verdana"/>
                <a:ea typeface="Verdana"/>
                <a:cs typeface="Verdana"/>
                <a:sym typeface="Verdana"/>
              </a:rPr>
              <a:t>Alternative (quantitative) hypothesis</a:t>
            </a:r>
          </a:p>
        </p:txBody>
      </p:sp>
      <p:sp>
        <p:nvSpPr>
          <p:cNvPr id="343" name="Shape 343"/>
          <p:cNvSpPr txBox="1"/>
          <p:nvPr>
            <p:ph idx="1" type="body"/>
          </p:nvPr>
        </p:nvSpPr>
        <p:spPr>
          <a:xfrm>
            <a:off y="1600200" x="612647"/>
            <a:ext cy="4495800" cx="8153399"/>
          </a:xfrm>
          <a:prstGeom prst="rect">
            <a:avLst/>
          </a:prstGeom>
          <a:noFill/>
          <a:ln>
            <a:noFill/>
          </a:ln>
        </p:spPr>
        <p:txBody>
          <a:bodyPr bIns="45700" rIns="91425" lIns="91425" tIns="45700" anchor="t" anchorCtr="0">
            <a:noAutofit/>
          </a:bodyPr>
          <a:lstStyle/>
          <a:p>
            <a:pPr algn="l" rtl="0" lvl="0" marR="0" indent="-346075" marL="346075">
              <a:spcBef>
                <a:spcPts val="0"/>
              </a:spcBef>
              <a:spcAft>
                <a:spcPts val="0"/>
              </a:spcAft>
              <a:buClr>
                <a:schemeClr val="dk1"/>
              </a:buClr>
              <a:buSzPct val="135000"/>
              <a:buFont typeface="Verdana"/>
              <a:buChar char="•"/>
            </a:pPr>
            <a:r>
              <a:rPr strike="noStrike" u="none" b="1" cap="none" baseline="0" sz="2200" lang="id-ID" i="0">
                <a:solidFill>
                  <a:schemeClr val="dk1"/>
                </a:solidFill>
                <a:latin typeface="Verdana"/>
                <a:ea typeface="Verdana"/>
                <a:cs typeface="Verdana"/>
                <a:sym typeface="Verdana"/>
              </a:rPr>
              <a:t>Directional hypothesis </a:t>
            </a:r>
            <a:r>
              <a:rPr strike="noStrike" u="none" b="0" cap="none" baseline="0" sz="2200" lang="id-ID" i="0">
                <a:solidFill>
                  <a:schemeClr val="dk1"/>
                </a:solidFill>
                <a:latin typeface="Verdana"/>
                <a:ea typeface="Verdana"/>
                <a:cs typeface="Verdana"/>
                <a:sym typeface="Verdana"/>
              </a:rPr>
              <a:t>makes a prediction about the expected outcome, basing this prediction on prior literature and studies on the topic that suggest a potential outcome.</a:t>
            </a:r>
          </a:p>
          <a:p>
            <a:pPr algn="l" rtl="0" lvl="1" marR="0" indent="-187325" marL="593725">
              <a:spcBef>
                <a:spcPts val="800"/>
              </a:spcBef>
              <a:spcAft>
                <a:spcPts val="0"/>
              </a:spcAft>
              <a:buClr>
                <a:srgbClr val="595959"/>
              </a:buClr>
              <a:buSzPct val="97368"/>
              <a:buFont typeface="Verdana"/>
              <a:buChar char="–"/>
            </a:pPr>
            <a:r>
              <a:rPr strike="noStrike" u="none" b="0" cap="none" baseline="0" sz="1850" lang="id-ID" i="0">
                <a:solidFill>
                  <a:schemeClr val="dk1"/>
                </a:solidFill>
                <a:latin typeface="Verdana"/>
                <a:ea typeface="Verdana"/>
                <a:cs typeface="Verdana"/>
                <a:sym typeface="Verdana"/>
              </a:rPr>
              <a:t>Example: “Scores will be higher for Group A than for Group B” on the dependent variable or that “Group A will change more than Group B” on the outcome.</a:t>
            </a:r>
          </a:p>
          <a:p>
            <a:pPr algn="l" rtl="0" lvl="0" marR="0" indent="-346075" marL="346075">
              <a:spcBef>
                <a:spcPts val="1800"/>
              </a:spcBef>
              <a:spcAft>
                <a:spcPts val="0"/>
              </a:spcAft>
              <a:buClr>
                <a:schemeClr val="dk1"/>
              </a:buClr>
              <a:buSzPct val="135000"/>
              <a:buFont typeface="Verdana"/>
              <a:buChar char="•"/>
            </a:pPr>
            <a:r>
              <a:rPr strike="noStrike" u="none" b="1" cap="none" baseline="0" sz="2200" lang="id-ID" i="0">
                <a:solidFill>
                  <a:schemeClr val="dk1"/>
                </a:solidFill>
                <a:latin typeface="Verdana"/>
                <a:ea typeface="Verdana"/>
                <a:cs typeface="Verdana"/>
                <a:sym typeface="Verdana"/>
              </a:rPr>
              <a:t>Nondirectional—a prediction is made, but the exact </a:t>
            </a:r>
            <a:r>
              <a:rPr strike="noStrike" u="none" b="0" cap="none" baseline="0" sz="2200" lang="id-ID" i="0">
                <a:solidFill>
                  <a:schemeClr val="dk1"/>
                </a:solidFill>
                <a:latin typeface="Verdana"/>
                <a:ea typeface="Verdana"/>
                <a:cs typeface="Verdana"/>
                <a:sym typeface="Verdana"/>
              </a:rPr>
              <a:t>form of differences (e.g., higher, lower, more, less) is not specified because the researcher does not know what can be predicted from past literature. </a:t>
            </a:r>
          </a:p>
          <a:p>
            <a:pPr algn="l" rtl="0" lvl="1" marR="0" indent="-187325" marL="593725">
              <a:spcBef>
                <a:spcPts val="800"/>
              </a:spcBef>
              <a:spcAft>
                <a:spcPts val="0"/>
              </a:spcAft>
              <a:buClr>
                <a:srgbClr val="595959"/>
              </a:buClr>
              <a:buSzPct val="97368"/>
              <a:buFont typeface="Verdana"/>
              <a:buChar char="–"/>
            </a:pPr>
            <a:r>
              <a:rPr strike="noStrike" u="none" b="0" cap="none" baseline="0" sz="1850" lang="id-ID" i="0">
                <a:solidFill>
                  <a:schemeClr val="dk1"/>
                </a:solidFill>
                <a:latin typeface="Verdana"/>
                <a:ea typeface="Verdana"/>
                <a:cs typeface="Verdana"/>
                <a:sym typeface="Verdana"/>
              </a:rPr>
              <a:t>Example: “There is a difference” between the two groups.</a:t>
            </a:r>
          </a:p>
        </p:txBody>
      </p:sp>
      <p:sp>
        <p:nvSpPr>
          <p:cNvPr id="344" name="Shape 344"/>
          <p:cNvSpPr txBox="1"/>
          <p:nvPr>
            <p:ph idx="10" type="dt"/>
          </p:nvPr>
        </p:nvSpPr>
        <p:spPr>
          <a:xfrm>
            <a:off y="6451885" x="810595"/>
            <a:ext cy="365125" cx="1643062"/>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25/08/2014</a:t>
            </a:r>
          </a:p>
        </p:txBody>
      </p:sp>
      <p:sp>
        <p:nvSpPr>
          <p:cNvPr id="345" name="Shape 345"/>
          <p:cNvSpPr txBox="1"/>
          <p:nvPr>
            <p:ph idx="12" type="sldNum"/>
          </p:nvPr>
        </p:nvSpPr>
        <p:spPr>
          <a:xfrm>
            <a:off y="6451885" x="389908"/>
            <a:ext cy="365125" cx="358775"/>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9" name="Shape 349"/>
        <p:cNvGrpSpPr/>
        <p:nvPr/>
      </p:nvGrpSpPr>
      <p:grpSpPr>
        <a:xfrm>
          <a:off y="0" x="0"/>
          <a:ext cy="0" cx="0"/>
          <a:chOff y="0" x="0"/>
          <a:chExt cy="0" cx="0"/>
        </a:xfrm>
      </p:grpSpPr>
      <p:sp>
        <p:nvSpPr>
          <p:cNvPr id="350" name="Shape 350"/>
          <p:cNvSpPr txBox="1"/>
          <p:nvPr>
            <p:ph type="title"/>
          </p:nvPr>
        </p:nvSpPr>
        <p:spPr>
          <a:xfrm>
            <a:off y="228600" x="3684896"/>
            <a:ext cy="990599" cx="5081152"/>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400" lang="id-ID" i="0">
                <a:solidFill>
                  <a:schemeClr val="lt1"/>
                </a:solidFill>
                <a:latin typeface="Verdana"/>
                <a:ea typeface="Verdana"/>
                <a:cs typeface="Verdana"/>
                <a:sym typeface="Verdana"/>
              </a:rPr>
              <a:t>Example of Hypotheses (I)</a:t>
            </a:r>
            <a:r>
              <a:rPr strike="noStrike" u="none" b="1" cap="none" baseline="0" sz="1800" lang="id-ID" i="0">
                <a:solidFill>
                  <a:schemeClr val="lt1"/>
                </a:solidFill>
                <a:latin typeface="Verdana"/>
                <a:ea typeface="Verdana"/>
                <a:cs typeface="Verdana"/>
                <a:sym typeface="Verdana"/>
              </a:rPr>
              <a:t>Sumber: Lecture Note of Research Methodology by Ari M. Barmawi</a:t>
            </a:r>
          </a:p>
        </p:txBody>
      </p:sp>
      <p:sp>
        <p:nvSpPr>
          <p:cNvPr id="351" name="Shape 351"/>
          <p:cNvSpPr txBox="1"/>
          <p:nvPr>
            <p:ph idx="1" type="body"/>
          </p:nvPr>
        </p:nvSpPr>
        <p:spPr>
          <a:xfrm>
            <a:off y="1600200" x="612647"/>
            <a:ext cy="4495800" cx="8153399"/>
          </a:xfrm>
          <a:prstGeom prst="rect">
            <a:avLst/>
          </a:prstGeom>
          <a:noFill/>
          <a:ln>
            <a:noFill/>
          </a:ln>
        </p:spPr>
        <p:txBody>
          <a:bodyPr bIns="45700" rIns="91425" lIns="91425" tIns="45700" anchor="t" anchorCtr="0">
            <a:noAutofit/>
          </a:bodyPr>
          <a:lstStyle/>
          <a:p>
            <a:pPr algn="l" rtl="0" lvl="0" marR="0" indent="-346075" marL="346075">
              <a:spcBef>
                <a:spcPts val="0"/>
              </a:spcBef>
              <a:spcAft>
                <a:spcPts val="0"/>
              </a:spcAft>
              <a:buClr>
                <a:schemeClr val="dk1"/>
              </a:buClr>
              <a:buSzPct val="25000"/>
              <a:buFont typeface="Verdana"/>
              <a:buNone/>
            </a:pPr>
            <a:r>
              <a:rPr strike="noStrike" u="none" b="0" cap="none" baseline="0" sz="2400" lang="id-ID" i="0">
                <a:solidFill>
                  <a:schemeClr val="dk1"/>
                </a:solidFill>
                <a:latin typeface="Verdana"/>
                <a:ea typeface="Verdana"/>
                <a:cs typeface="Verdana"/>
                <a:sym typeface="Verdana"/>
              </a:rPr>
              <a:t>Nondirectional hypotheses</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If  Variable A changes, then variable B changes, </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There is a relationship between variable A and variable B</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Variable A affects variable B</a:t>
            </a:r>
          </a:p>
          <a:p>
            <a:pPr algn="l" rtl="0" lvl="0" marR="0" indent="-140334" marL="346075">
              <a:spcBef>
                <a:spcPts val="1800"/>
              </a:spcBef>
              <a:spcAft>
                <a:spcPts val="0"/>
              </a:spcAft>
              <a:buClr>
                <a:schemeClr val="dk1"/>
              </a:buClr>
              <a:buFont typeface="Verdana"/>
              <a:buNone/>
            </a:pPr>
            <a:r>
              <a:t/>
            </a:r>
            <a:endParaRPr strike="noStrike" u="none" b="0" cap="none" baseline="0" sz="2400" i="0">
              <a:solidFill>
                <a:schemeClr val="dk1"/>
              </a:solidFill>
              <a:latin typeface="Verdana"/>
              <a:ea typeface="Verdana"/>
              <a:cs typeface="Verdana"/>
              <a:sym typeface="Verdana"/>
            </a:endParaRPr>
          </a:p>
        </p:txBody>
      </p:sp>
      <p:sp>
        <p:nvSpPr>
          <p:cNvPr id="352" name="Shape 352"/>
          <p:cNvSpPr txBox="1"/>
          <p:nvPr>
            <p:ph idx="10" type="dt"/>
          </p:nvPr>
        </p:nvSpPr>
        <p:spPr>
          <a:xfrm>
            <a:off y="6451885" x="810595"/>
            <a:ext cy="365125" cx="1643062"/>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25/08/2014</a:t>
            </a:r>
          </a:p>
        </p:txBody>
      </p:sp>
      <p:sp>
        <p:nvSpPr>
          <p:cNvPr id="353" name="Shape 353"/>
          <p:cNvSpPr txBox="1"/>
          <p:nvPr>
            <p:ph idx="12" type="sldNum"/>
          </p:nvPr>
        </p:nvSpPr>
        <p:spPr>
          <a:xfrm>
            <a:off y="6451885" x="389908"/>
            <a:ext cy="365125" cx="358775"/>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7" name="Shape 357"/>
        <p:cNvGrpSpPr/>
        <p:nvPr/>
      </p:nvGrpSpPr>
      <p:grpSpPr>
        <a:xfrm>
          <a:off y="0" x="0"/>
          <a:ext cy="0" cx="0"/>
          <a:chOff y="0" x="0"/>
          <a:chExt cy="0" cx="0"/>
        </a:xfrm>
      </p:grpSpPr>
      <p:sp>
        <p:nvSpPr>
          <p:cNvPr id="358" name="Shape 358"/>
          <p:cNvSpPr txBox="1"/>
          <p:nvPr>
            <p:ph type="title"/>
          </p:nvPr>
        </p:nvSpPr>
        <p:spPr>
          <a:xfrm>
            <a:off y="228600" x="3698542"/>
            <a:ext cy="990599" cx="5067505"/>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400" lang="id-ID" i="0">
                <a:solidFill>
                  <a:schemeClr val="lt1"/>
                </a:solidFill>
                <a:latin typeface="Verdana"/>
                <a:ea typeface="Verdana"/>
                <a:cs typeface="Verdana"/>
                <a:sym typeface="Verdana"/>
              </a:rPr>
              <a:t>Example of Hypotheses (II)</a:t>
            </a:r>
            <a:r>
              <a:rPr strike="noStrike" u="none" b="1" cap="none" baseline="0" sz="1800" lang="id-ID" i="0">
                <a:solidFill>
                  <a:schemeClr val="lt1"/>
                </a:solidFill>
                <a:latin typeface="Verdana"/>
                <a:ea typeface="Verdana"/>
                <a:cs typeface="Verdana"/>
                <a:sym typeface="Verdana"/>
              </a:rPr>
              <a:t>Sumber: Lecture Note of Research Methodology by Ari M. Barmawi</a:t>
            </a:r>
          </a:p>
        </p:txBody>
      </p:sp>
      <p:sp>
        <p:nvSpPr>
          <p:cNvPr id="359" name="Shape 359"/>
          <p:cNvSpPr txBox="1"/>
          <p:nvPr>
            <p:ph idx="1" type="body"/>
          </p:nvPr>
        </p:nvSpPr>
        <p:spPr>
          <a:xfrm>
            <a:off y="1600200" x="612647"/>
            <a:ext cy="4495800" cx="8153399"/>
          </a:xfrm>
          <a:prstGeom prst="rect">
            <a:avLst/>
          </a:prstGeom>
          <a:noFill/>
          <a:ln>
            <a:noFill/>
          </a:ln>
        </p:spPr>
        <p:txBody>
          <a:bodyPr bIns="45700" rIns="91425" lIns="91425" tIns="45700" anchor="t" anchorCtr="0">
            <a:noAutofit/>
          </a:bodyPr>
          <a:lstStyle/>
          <a:p>
            <a:pPr algn="l" rtl="0" lvl="0" marR="0" indent="-346075" marL="346075">
              <a:spcBef>
                <a:spcPts val="0"/>
              </a:spcBef>
              <a:spcAft>
                <a:spcPts val="0"/>
              </a:spcAft>
              <a:buClr>
                <a:schemeClr val="dk1"/>
              </a:buClr>
              <a:buSzPct val="25000"/>
              <a:buFont typeface="Verdana"/>
              <a:buNone/>
            </a:pPr>
            <a:r>
              <a:rPr strike="noStrike" u="none" b="0" cap="none" baseline="0" sz="2400" lang="id-ID" i="0">
                <a:solidFill>
                  <a:schemeClr val="dk1"/>
                </a:solidFill>
                <a:latin typeface="Verdana"/>
                <a:ea typeface="Verdana"/>
                <a:cs typeface="Verdana"/>
                <a:sym typeface="Verdana"/>
              </a:rPr>
              <a:t>Null Hypotheses:</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Differences in variable A have no relationship to difference in variable B</a:t>
            </a:r>
          </a:p>
          <a:p>
            <a:pPr algn="l" rtl="0" lvl="0" marR="0" indent="-346075" marL="346075">
              <a:spcBef>
                <a:spcPts val="1800"/>
              </a:spcBef>
              <a:spcAft>
                <a:spcPts val="0"/>
              </a:spcAft>
              <a:buClr>
                <a:schemeClr val="dk1"/>
              </a:buClr>
              <a:buSzPct val="25000"/>
              <a:buFont typeface="Verdana"/>
              <a:buNone/>
            </a:pPr>
            <a:r>
              <a:rPr strike="noStrike" u="none" b="0" cap="none" baseline="0" sz="2400" lang="id-ID" i="0">
                <a:solidFill>
                  <a:schemeClr val="dk1"/>
                </a:solidFill>
                <a:latin typeface="Verdana"/>
                <a:ea typeface="Verdana"/>
                <a:cs typeface="Verdana"/>
                <a:sym typeface="Verdana"/>
              </a:rPr>
              <a:t>Directional Hypotheses:</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If variable A increases, then variable B increases</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If variable A decreases, then variable B decreases.</a:t>
            </a:r>
          </a:p>
          <a:p>
            <a:pPr algn="l" rtl="0" lvl="0" marR="0" indent="-140334" marL="346075">
              <a:spcBef>
                <a:spcPts val="1800"/>
              </a:spcBef>
              <a:spcAft>
                <a:spcPts val="0"/>
              </a:spcAft>
              <a:buClr>
                <a:schemeClr val="dk1"/>
              </a:buClr>
              <a:buFont typeface="Verdana"/>
              <a:buNone/>
            </a:pPr>
            <a:r>
              <a:t/>
            </a:r>
            <a:endParaRPr strike="noStrike" u="none" b="0" cap="none" baseline="0" sz="2400" i="0">
              <a:solidFill>
                <a:schemeClr val="dk1"/>
              </a:solidFill>
              <a:latin typeface="Verdana"/>
              <a:ea typeface="Verdana"/>
              <a:cs typeface="Verdana"/>
              <a:sym typeface="Verdana"/>
            </a:endParaRPr>
          </a:p>
        </p:txBody>
      </p:sp>
      <p:sp>
        <p:nvSpPr>
          <p:cNvPr id="360" name="Shape 360"/>
          <p:cNvSpPr txBox="1"/>
          <p:nvPr>
            <p:ph idx="10" type="dt"/>
          </p:nvPr>
        </p:nvSpPr>
        <p:spPr>
          <a:xfrm>
            <a:off y="6451885" x="810595"/>
            <a:ext cy="365125" cx="1643062"/>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25/08/2014</a:t>
            </a:r>
          </a:p>
        </p:txBody>
      </p:sp>
      <p:sp>
        <p:nvSpPr>
          <p:cNvPr id="361" name="Shape 361"/>
          <p:cNvSpPr txBox="1"/>
          <p:nvPr>
            <p:ph idx="12" type="sldNum"/>
          </p:nvPr>
        </p:nvSpPr>
        <p:spPr>
          <a:xfrm>
            <a:off y="6451885" x="389908"/>
            <a:ext cy="365125" cx="358775"/>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5" name="Shape 365"/>
        <p:cNvGrpSpPr/>
        <p:nvPr/>
      </p:nvGrpSpPr>
      <p:grpSpPr>
        <a:xfrm>
          <a:off y="0" x="0"/>
          <a:ext cy="0" cx="0"/>
          <a:chOff y="0" x="0"/>
          <a:chExt cy="0" cx="0"/>
        </a:xfrm>
      </p:grpSpPr>
      <p:sp>
        <p:nvSpPr>
          <p:cNvPr id="366" name="Shape 366"/>
          <p:cNvSpPr txBox="1"/>
          <p:nvPr>
            <p:ph type="title"/>
          </p:nvPr>
        </p:nvSpPr>
        <p:spPr>
          <a:xfrm>
            <a:off y="228600" x="3657600"/>
            <a:ext cy="990599" cx="5108448"/>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000" lang="id-ID" i="0">
                <a:solidFill>
                  <a:schemeClr val="lt1"/>
                </a:solidFill>
                <a:latin typeface="Verdana"/>
                <a:ea typeface="Verdana"/>
                <a:cs typeface="Verdana"/>
                <a:sym typeface="Verdana"/>
              </a:rPr>
              <a:t>Example of Hypotheses (III)</a:t>
            </a:r>
            <a:r>
              <a:rPr strike="noStrike" u="none" b="1" cap="none" baseline="0" sz="1600" lang="id-ID" i="0">
                <a:solidFill>
                  <a:schemeClr val="lt1"/>
                </a:solidFill>
                <a:latin typeface="Verdana"/>
                <a:ea typeface="Verdana"/>
                <a:cs typeface="Verdana"/>
                <a:sym typeface="Verdana"/>
              </a:rPr>
              <a:t>Sumber: Lecture Note of Research Methodology by Ari M. Barmawi</a:t>
            </a:r>
          </a:p>
        </p:txBody>
      </p:sp>
      <p:sp>
        <p:nvSpPr>
          <p:cNvPr id="367" name="Shape 367"/>
          <p:cNvSpPr txBox="1"/>
          <p:nvPr>
            <p:ph idx="1" type="body"/>
          </p:nvPr>
        </p:nvSpPr>
        <p:spPr>
          <a:xfrm>
            <a:off y="1600200" x="612647"/>
            <a:ext cy="4495800" cx="8153399"/>
          </a:xfrm>
          <a:prstGeom prst="rect">
            <a:avLst/>
          </a:prstGeom>
          <a:noFill/>
          <a:ln>
            <a:noFill/>
          </a:ln>
        </p:spPr>
        <p:txBody>
          <a:bodyPr bIns="45700" rIns="91425" lIns="91425" tIns="45700" anchor="t" anchorCtr="0">
            <a:noAutofit/>
          </a:bodyPr>
          <a:lstStyle/>
          <a:p>
            <a:pPr algn="l" rtl="0" lvl="0" marR="0" indent="-346075" marL="346075">
              <a:spcBef>
                <a:spcPts val="0"/>
              </a:spcBef>
              <a:spcAft>
                <a:spcPts val="0"/>
              </a:spcAft>
              <a:buClr>
                <a:schemeClr val="dk1"/>
              </a:buClr>
              <a:buSzPct val="25000"/>
              <a:buFont typeface="Verdana"/>
              <a:buNone/>
            </a:pPr>
            <a:r>
              <a:rPr strike="noStrike" u="none" b="0" cap="none" baseline="0" sz="2400" lang="id-ID" i="0">
                <a:solidFill>
                  <a:schemeClr val="dk1"/>
                </a:solidFill>
                <a:latin typeface="Verdana"/>
                <a:ea typeface="Verdana"/>
                <a:cs typeface="Verdana"/>
                <a:sym typeface="Verdana"/>
              </a:rPr>
              <a:t>Inverse relationship:</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If variable A increases then variable B decreases</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If variable A decreases then variable B increases</a:t>
            </a:r>
          </a:p>
          <a:p>
            <a:pPr algn="l" rtl="0" lvl="0" marR="0" indent="-346075" marL="346075">
              <a:spcBef>
                <a:spcPts val="1800"/>
              </a:spcBef>
              <a:spcAft>
                <a:spcPts val="0"/>
              </a:spcAft>
              <a:buClr>
                <a:schemeClr val="dk1"/>
              </a:buClr>
              <a:buSzPct val="25000"/>
              <a:buFont typeface="Verdana"/>
              <a:buNone/>
            </a:pPr>
            <a:r>
              <a:rPr strike="noStrike" u="none" b="0" cap="none" baseline="0" sz="2400" lang="id-ID" i="0">
                <a:solidFill>
                  <a:schemeClr val="dk1"/>
                </a:solidFill>
                <a:latin typeface="Verdana"/>
                <a:ea typeface="Verdana"/>
                <a:cs typeface="Verdana"/>
                <a:sym typeface="Verdana"/>
              </a:rPr>
              <a:t>Magnitude of difference:</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If variable A inncreases by 2 points, then variable B increases by 3 points</a:t>
            </a:r>
          </a:p>
          <a:p>
            <a:pPr algn="l" rtl="0" lvl="0" marR="0" indent="-140334" marL="346075">
              <a:spcBef>
                <a:spcPts val="1800"/>
              </a:spcBef>
              <a:spcAft>
                <a:spcPts val="0"/>
              </a:spcAft>
              <a:buClr>
                <a:schemeClr val="dk1"/>
              </a:buClr>
              <a:buFont typeface="Verdana"/>
              <a:buNone/>
            </a:pPr>
            <a:r>
              <a:t/>
            </a:r>
            <a:endParaRPr strike="noStrike" u="none" b="0" cap="none" baseline="0" sz="2400" i="0">
              <a:solidFill>
                <a:schemeClr val="dk1"/>
              </a:solidFill>
              <a:latin typeface="Verdana"/>
              <a:ea typeface="Verdana"/>
              <a:cs typeface="Verdana"/>
              <a:sym typeface="Verdana"/>
            </a:endParaRPr>
          </a:p>
        </p:txBody>
      </p:sp>
      <p:sp>
        <p:nvSpPr>
          <p:cNvPr id="368" name="Shape 368"/>
          <p:cNvSpPr txBox="1"/>
          <p:nvPr>
            <p:ph idx="10" type="dt"/>
          </p:nvPr>
        </p:nvSpPr>
        <p:spPr>
          <a:xfrm>
            <a:off y="6451885" x="810595"/>
            <a:ext cy="365125" cx="1643062"/>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25/08/2014</a:t>
            </a:r>
          </a:p>
        </p:txBody>
      </p:sp>
      <p:sp>
        <p:nvSpPr>
          <p:cNvPr id="369" name="Shape 369"/>
          <p:cNvSpPr txBox="1"/>
          <p:nvPr>
            <p:ph idx="12" type="sldNum"/>
          </p:nvPr>
        </p:nvSpPr>
        <p:spPr>
          <a:xfrm>
            <a:off y="6451885" x="389908"/>
            <a:ext cy="365125" cx="358775"/>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3" name="Shape 373"/>
        <p:cNvGrpSpPr/>
        <p:nvPr/>
      </p:nvGrpSpPr>
      <p:grpSpPr>
        <a:xfrm>
          <a:off y="0" x="0"/>
          <a:ext cy="0" cx="0"/>
          <a:chOff y="0" x="0"/>
          <a:chExt cy="0" cx="0"/>
        </a:xfrm>
      </p:grpSpPr>
      <p:sp>
        <p:nvSpPr>
          <p:cNvPr id="374" name="Shape 374"/>
          <p:cNvSpPr txBox="1"/>
          <p:nvPr>
            <p:ph type="title"/>
          </p:nvPr>
        </p:nvSpPr>
        <p:spPr>
          <a:xfrm>
            <a:off y="228600" x="3684896"/>
            <a:ext cy="990599" cx="5081152"/>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Reference</a:t>
            </a:r>
          </a:p>
        </p:txBody>
      </p:sp>
      <p:sp>
        <p:nvSpPr>
          <p:cNvPr id="375" name="Shape 375"/>
          <p:cNvSpPr txBox="1"/>
          <p:nvPr>
            <p:ph idx="1" type="body"/>
          </p:nvPr>
        </p:nvSpPr>
        <p:spPr>
          <a:xfrm>
            <a:off y="1600200" x="612647"/>
            <a:ext cy="4495800" cx="8153399"/>
          </a:xfrm>
          <a:prstGeom prst="rect">
            <a:avLst/>
          </a:prstGeom>
          <a:noFill/>
          <a:ln>
            <a:noFill/>
          </a:ln>
        </p:spPr>
        <p:txBody>
          <a:bodyPr bIns="45700" rIns="91425" lIns="91425" tIns="45700" anchor="t" anchorCtr="0">
            <a:noAutofit/>
          </a:bodyPr>
          <a:lstStyle/>
          <a:p>
            <a:pPr algn="l" rtl="0" lvl="0" marR="0" indent="-346075" marL="346075">
              <a:spcBef>
                <a:spcPts val="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Creswell, J.W., Research Design: Qualitative, Quantitative, and Mixed Methods Approaches, Third edition,. Sage Publisher</a:t>
            </a:r>
          </a:p>
        </p:txBody>
      </p:sp>
      <p:sp>
        <p:nvSpPr>
          <p:cNvPr id="376" name="Shape 376"/>
          <p:cNvSpPr txBox="1"/>
          <p:nvPr>
            <p:ph idx="10" type="dt"/>
          </p:nvPr>
        </p:nvSpPr>
        <p:spPr>
          <a:xfrm>
            <a:off y="6451885" x="810595"/>
            <a:ext cy="365125" cx="1643062"/>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25/08/2014</a:t>
            </a:r>
          </a:p>
        </p:txBody>
      </p:sp>
      <p:sp>
        <p:nvSpPr>
          <p:cNvPr id="377" name="Shape 377"/>
          <p:cNvSpPr txBox="1"/>
          <p:nvPr>
            <p:ph idx="12" type="sldNum"/>
          </p:nvPr>
        </p:nvSpPr>
        <p:spPr>
          <a:xfrm>
            <a:off y="6451885" x="389908"/>
            <a:ext cy="365125" cx="358775"/>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1" name="Shape 381"/>
        <p:cNvGrpSpPr/>
        <p:nvPr/>
      </p:nvGrpSpPr>
      <p:grpSpPr>
        <a:xfrm>
          <a:off y="0" x="0"/>
          <a:ext cy="0" cx="0"/>
          <a:chOff y="0" x="0"/>
          <a:chExt cy="0" cx="0"/>
        </a:xfrm>
      </p:grpSpPr>
      <p:sp>
        <p:nvSpPr>
          <p:cNvPr id="382" name="Shape 382"/>
          <p:cNvSpPr txBox="1"/>
          <p:nvPr>
            <p:ph idx="10" type="dt"/>
          </p:nvPr>
        </p:nvSpPr>
        <p:spPr>
          <a:xfrm>
            <a:off y="6356350" x="0"/>
            <a:ext cy="365125" cx="1643062"/>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25/08/2014</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8" name="Shape 108"/>
        <p:cNvGrpSpPr/>
        <p:nvPr/>
      </p:nvGrpSpPr>
      <p:grpSpPr>
        <a:xfrm>
          <a:off y="0" x="0"/>
          <a:ext cy="0" cx="0"/>
          <a:chOff y="0" x="0"/>
          <a:chExt cy="0" cx="0"/>
        </a:xfrm>
      </p:grpSpPr>
      <p:sp>
        <p:nvSpPr>
          <p:cNvPr id="109" name="Shape 109"/>
          <p:cNvSpPr txBox="1"/>
          <p:nvPr>
            <p:ph type="title"/>
          </p:nvPr>
        </p:nvSpPr>
        <p:spPr>
          <a:xfrm>
            <a:off y="228600" x="3657600"/>
            <a:ext cy="990599" cx="5108448"/>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Research design and method</a:t>
            </a:r>
          </a:p>
        </p:txBody>
      </p:sp>
      <p:sp>
        <p:nvSpPr>
          <p:cNvPr id="110" name="Shape 110"/>
          <p:cNvSpPr txBox="1"/>
          <p:nvPr>
            <p:ph idx="1" type="body"/>
          </p:nvPr>
        </p:nvSpPr>
        <p:spPr>
          <a:xfrm>
            <a:off y="1600200" x="612647"/>
            <a:ext cy="4495800" cx="8153399"/>
          </a:xfrm>
          <a:prstGeom prst="rect">
            <a:avLst/>
          </a:prstGeom>
          <a:noFill/>
          <a:ln>
            <a:noFill/>
          </a:ln>
        </p:spPr>
        <p:txBody>
          <a:bodyPr bIns="45700" rIns="91425" lIns="91425" tIns="45700" anchor="t" anchorCtr="0">
            <a:noAutofit/>
          </a:bodyPr>
          <a:lstStyle/>
          <a:p>
            <a:pPr algn="l" rtl="0" lvl="0" marR="0" indent="-346075" marL="346075">
              <a:lnSpc>
                <a:spcPct val="90000"/>
              </a:lnSpc>
              <a:spcBef>
                <a:spcPts val="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Research design: “plans and the procedures for research that span the decisions from broad assumptions to detailed methods of data collection and analysis” </a:t>
            </a:r>
            <a:r>
              <a:rPr strike="noStrike" u="none" b="0" cap="none" baseline="0" sz="2200" lang="id-ID" i="0">
                <a:solidFill>
                  <a:schemeClr val="dk1"/>
                </a:solidFill>
                <a:latin typeface="Verdana"/>
                <a:ea typeface="Verdana"/>
                <a:cs typeface="Verdana"/>
                <a:sym typeface="Verdana"/>
              </a:rPr>
              <a:t>Creswell, 2009</a:t>
            </a:r>
          </a:p>
          <a:p>
            <a:pPr algn="l" rtl="0" lvl="0" marR="0" indent="-346075" marL="346075">
              <a:lnSpc>
                <a:spcPct val="90000"/>
              </a:lnSpc>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Research method: “the process of collecting data analyzing and find the solution” </a:t>
            </a:r>
            <a:r>
              <a:rPr strike="noStrike" u="none" b="0" cap="none" baseline="0" sz="2200" lang="id-ID" i="0">
                <a:solidFill>
                  <a:schemeClr val="dk1"/>
                </a:solidFill>
                <a:latin typeface="Verdana"/>
                <a:ea typeface="Verdana"/>
                <a:cs typeface="Verdana"/>
                <a:sym typeface="Verdana"/>
              </a:rPr>
              <a:t>wiki.answers.com/Q/What_is_the_meaning_of_research_method</a:t>
            </a:r>
          </a:p>
          <a:p>
            <a:pPr algn="l" rtl="0" lvl="0" marR="0" indent="-346075" marL="346075">
              <a:lnSpc>
                <a:spcPct val="90000"/>
              </a:lnSpc>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Good research design will anticipate competing explanations before collecting data (as part of research method)!</a:t>
            </a:r>
          </a:p>
        </p:txBody>
      </p:sp>
      <p:sp>
        <p:nvSpPr>
          <p:cNvPr id="111" name="Shape 111"/>
          <p:cNvSpPr txBox="1"/>
          <p:nvPr>
            <p:ph idx="10" type="dt"/>
          </p:nvPr>
        </p:nvSpPr>
        <p:spPr>
          <a:xfrm>
            <a:off y="6451885" x="810595"/>
            <a:ext cy="365125" cx="1643062"/>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25/08/2014</a:t>
            </a:r>
          </a:p>
        </p:txBody>
      </p:sp>
      <p:sp>
        <p:nvSpPr>
          <p:cNvPr id="112" name="Shape 112"/>
          <p:cNvSpPr txBox="1"/>
          <p:nvPr>
            <p:ph idx="12" type="sldNum"/>
          </p:nvPr>
        </p:nvSpPr>
        <p:spPr>
          <a:xfrm>
            <a:off y="6451885" x="389908"/>
            <a:ext cy="365125" cx="358775"/>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6" name="Shape 116"/>
        <p:cNvGrpSpPr/>
        <p:nvPr/>
      </p:nvGrpSpPr>
      <p:grpSpPr>
        <a:xfrm>
          <a:off y="0" x="0"/>
          <a:ext cy="0" cx="0"/>
          <a:chOff y="0" x="0"/>
          <a:chExt cy="0" cx="0"/>
        </a:xfrm>
      </p:grpSpPr>
      <p:sp>
        <p:nvSpPr>
          <p:cNvPr id="117" name="Shape 117"/>
          <p:cNvSpPr txBox="1"/>
          <p:nvPr>
            <p:ph type="title"/>
          </p:nvPr>
        </p:nvSpPr>
        <p:spPr>
          <a:xfrm>
            <a:off y="228600" x="3671248"/>
            <a:ext cy="990599" cx="5094799"/>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Research paradigm (purpose-based) </a:t>
            </a:r>
          </a:p>
        </p:txBody>
      </p:sp>
      <p:sp>
        <p:nvSpPr>
          <p:cNvPr id="118" name="Shape 118"/>
          <p:cNvSpPr txBox="1"/>
          <p:nvPr>
            <p:ph idx="1" type="body"/>
          </p:nvPr>
        </p:nvSpPr>
        <p:spPr>
          <a:xfrm>
            <a:off y="1600200" x="612647"/>
            <a:ext cy="4495800" cx="8153399"/>
          </a:xfrm>
          <a:prstGeom prst="rect">
            <a:avLst/>
          </a:prstGeom>
          <a:noFill/>
          <a:ln>
            <a:noFill/>
          </a:ln>
        </p:spPr>
        <p:txBody>
          <a:bodyPr bIns="45700" rIns="91425" lIns="91425" tIns="45700" anchor="t" anchorCtr="0">
            <a:noAutofit/>
          </a:bodyPr>
          <a:lstStyle/>
          <a:p>
            <a:pPr algn="l" rtl="0" lvl="0" marR="0" indent="-346075" marL="346075">
              <a:spcBef>
                <a:spcPts val="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Exploratory: identifying new insights and generating ideas and hypotheses </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Descriptive: portraying a phenomenon</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Explanatory: investigating an explanation of a phenomenon </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Improving: trying to improve a certain aspect of the studied phenomenon </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Constructive: carring out to propose solution for problems or questions based on theories</a:t>
            </a:r>
          </a:p>
          <a:p>
            <a:pPr algn="l" rtl="0" lvl="0" marR="0" indent="-140334" marL="346075">
              <a:spcBef>
                <a:spcPts val="1800"/>
              </a:spcBef>
              <a:spcAft>
                <a:spcPts val="0"/>
              </a:spcAft>
              <a:buClr>
                <a:schemeClr val="dk1"/>
              </a:buClr>
              <a:buFont typeface="Verdana"/>
              <a:buNone/>
            </a:pPr>
            <a:r>
              <a:t/>
            </a:r>
            <a:endParaRPr strike="noStrike" u="none" b="0" cap="none" baseline="0" sz="2400" i="0">
              <a:solidFill>
                <a:schemeClr val="dk1"/>
              </a:solidFill>
              <a:latin typeface="Verdana"/>
              <a:ea typeface="Verdana"/>
              <a:cs typeface="Verdana"/>
              <a:sym typeface="Verdana"/>
            </a:endParaRPr>
          </a:p>
        </p:txBody>
      </p:sp>
      <p:sp>
        <p:nvSpPr>
          <p:cNvPr id="119" name="Shape 119"/>
          <p:cNvSpPr txBox="1"/>
          <p:nvPr>
            <p:ph idx="10" type="dt"/>
          </p:nvPr>
        </p:nvSpPr>
        <p:spPr>
          <a:xfrm>
            <a:off y="6451885" x="810595"/>
            <a:ext cy="365125" cx="1643062"/>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25/08/2014</a:t>
            </a:r>
          </a:p>
        </p:txBody>
      </p:sp>
      <p:sp>
        <p:nvSpPr>
          <p:cNvPr id="120" name="Shape 120"/>
          <p:cNvSpPr txBox="1"/>
          <p:nvPr>
            <p:ph idx="12" type="sldNum"/>
          </p:nvPr>
        </p:nvSpPr>
        <p:spPr>
          <a:xfrm>
            <a:off y="6451885" x="389908"/>
            <a:ext cy="365125" cx="358775"/>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y="0" x="0"/>
          <a:ext cy="0" cx="0"/>
          <a:chOff y="0" x="0"/>
          <a:chExt cy="0" cx="0"/>
        </a:xfrm>
      </p:grpSpPr>
      <p:sp>
        <p:nvSpPr>
          <p:cNvPr id="125" name="Shape 125"/>
          <p:cNvSpPr txBox="1"/>
          <p:nvPr>
            <p:ph type="title"/>
          </p:nvPr>
        </p:nvSpPr>
        <p:spPr>
          <a:xfrm>
            <a:off y="228600" x="3684896"/>
            <a:ext cy="990599" cx="5081152"/>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Research design</a:t>
            </a:r>
          </a:p>
        </p:txBody>
      </p:sp>
      <p:sp>
        <p:nvSpPr>
          <p:cNvPr id="126" name="Shape 126"/>
          <p:cNvSpPr txBox="1"/>
          <p:nvPr>
            <p:ph idx="1" type="body"/>
          </p:nvPr>
        </p:nvSpPr>
        <p:spPr>
          <a:xfrm>
            <a:off y="1600200" x="612647"/>
            <a:ext cy="4495800" cx="8153399"/>
          </a:xfrm>
          <a:prstGeom prst="rect">
            <a:avLst/>
          </a:prstGeom>
          <a:noFill/>
          <a:ln>
            <a:noFill/>
          </a:ln>
        </p:spPr>
        <p:txBody>
          <a:bodyPr bIns="45700" rIns="91425" lIns="91425" tIns="45700" anchor="t" anchorCtr="0">
            <a:noAutofit/>
          </a:bodyPr>
          <a:lstStyle/>
          <a:p>
            <a:pPr algn="l" rtl="0" lvl="0" marR="0" indent="-346075" marL="346075">
              <a:spcBef>
                <a:spcPts val="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Qualitative research: a means to explore and understand human behavior or social phenomena.</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Quantitative research: a means to test objective theories by examining the causality of variables.</a:t>
            </a:r>
          </a:p>
          <a:p>
            <a:pPr algn="l" rtl="0" lvl="0" marR="0" indent="-346075" marL="346075">
              <a:spcBef>
                <a:spcPts val="1800"/>
              </a:spcBef>
              <a:spcAft>
                <a:spcPts val="0"/>
              </a:spcAft>
              <a:buClr>
                <a:schemeClr val="dk1"/>
              </a:buClr>
              <a:buSzPct val="135000"/>
              <a:buFont typeface="Verdana"/>
              <a:buChar char="•"/>
            </a:pPr>
            <a:r>
              <a:rPr strike="noStrike" u="none" b="0" cap="none" baseline="0" sz="2400" lang="id-ID" i="0">
                <a:solidFill>
                  <a:schemeClr val="dk1"/>
                </a:solidFill>
                <a:latin typeface="Verdana"/>
                <a:ea typeface="Verdana"/>
                <a:cs typeface="Verdana"/>
                <a:sym typeface="Verdana"/>
              </a:rPr>
              <a:t>Mixed method: combining qualitative and quantitative forms.</a:t>
            </a:r>
          </a:p>
          <a:p>
            <a:pPr algn="l" rtl="0" lvl="0" marR="0" indent="-140334" marL="346075">
              <a:spcBef>
                <a:spcPts val="1800"/>
              </a:spcBef>
              <a:spcAft>
                <a:spcPts val="0"/>
              </a:spcAft>
              <a:buClr>
                <a:schemeClr val="dk1"/>
              </a:buClr>
              <a:buFont typeface="Verdana"/>
              <a:buNone/>
            </a:pPr>
            <a:r>
              <a:t/>
            </a:r>
            <a:endParaRPr strike="noStrike" u="none" b="0" cap="none" baseline="0" sz="2400" i="0">
              <a:solidFill>
                <a:schemeClr val="dk1"/>
              </a:solidFill>
              <a:latin typeface="Verdana"/>
              <a:ea typeface="Verdana"/>
              <a:cs typeface="Verdana"/>
              <a:sym typeface="Verdana"/>
            </a:endParaRPr>
          </a:p>
        </p:txBody>
      </p:sp>
      <p:sp>
        <p:nvSpPr>
          <p:cNvPr id="127" name="Shape 127"/>
          <p:cNvSpPr txBox="1"/>
          <p:nvPr>
            <p:ph idx="10" type="dt"/>
          </p:nvPr>
        </p:nvSpPr>
        <p:spPr>
          <a:xfrm>
            <a:off y="6451885" x="810595"/>
            <a:ext cy="365125" cx="1643062"/>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25/08/2014</a:t>
            </a:r>
          </a:p>
        </p:txBody>
      </p:sp>
      <p:sp>
        <p:nvSpPr>
          <p:cNvPr id="128" name="Shape 128"/>
          <p:cNvSpPr txBox="1"/>
          <p:nvPr>
            <p:ph idx="12" type="sldNum"/>
          </p:nvPr>
        </p:nvSpPr>
        <p:spPr>
          <a:xfrm>
            <a:off y="6451885" x="389908"/>
            <a:ext cy="365125" cx="358775"/>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2" name="Shape 132"/>
        <p:cNvGrpSpPr/>
        <p:nvPr/>
      </p:nvGrpSpPr>
      <p:grpSpPr>
        <a:xfrm>
          <a:off y="0" x="0"/>
          <a:ext cy="0" cx="0"/>
          <a:chOff y="0" x="0"/>
          <a:chExt cy="0" cx="0"/>
        </a:xfrm>
      </p:grpSpPr>
      <p:sp>
        <p:nvSpPr>
          <p:cNvPr id="133" name="Shape 133"/>
          <p:cNvSpPr txBox="1"/>
          <p:nvPr>
            <p:ph type="title"/>
          </p:nvPr>
        </p:nvSpPr>
        <p:spPr>
          <a:xfrm>
            <a:off y="228600" x="3684896"/>
            <a:ext cy="990599" cx="5081152"/>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Choosing research design and method</a:t>
            </a:r>
          </a:p>
        </p:txBody>
      </p:sp>
      <p:sp>
        <p:nvSpPr>
          <p:cNvPr id="134" name="Shape 134"/>
          <p:cNvSpPr txBox="1"/>
          <p:nvPr>
            <p:ph idx="1" type="body"/>
          </p:nvPr>
        </p:nvSpPr>
        <p:spPr>
          <a:xfrm>
            <a:off y="1600200" x="612647"/>
            <a:ext cy="4495800" cx="8153399"/>
          </a:xfrm>
          <a:prstGeom prst="rect">
            <a:avLst/>
          </a:prstGeom>
          <a:noFill/>
          <a:ln>
            <a:noFill/>
          </a:ln>
        </p:spPr>
        <p:txBody>
          <a:bodyPr bIns="45700" rIns="91425" lIns="91425" tIns="45700" anchor="t" anchorCtr="0">
            <a:noAutofit/>
          </a:bodyPr>
          <a:lstStyle/>
          <a:p>
            <a:pPr algn="l" rtl="0" lvl="0" marR="0" indent="-346075" marL="346075">
              <a:lnSpc>
                <a:spcPct val="90000"/>
              </a:lnSpc>
              <a:spcBef>
                <a:spcPts val="0"/>
              </a:spcBef>
              <a:spcAft>
                <a:spcPts val="0"/>
              </a:spcAft>
              <a:buClr>
                <a:schemeClr val="dk1"/>
              </a:buClr>
              <a:buSzPct val="25000"/>
              <a:buFont typeface="Verdana"/>
              <a:buNone/>
            </a:pPr>
            <a:r>
              <a:rPr strike="noStrike" u="sng" b="0" cap="none" baseline="0" sz="2200" lang="id-ID" i="0">
                <a:solidFill>
                  <a:schemeClr val="dk1"/>
                </a:solidFill>
                <a:latin typeface="Verdana"/>
                <a:ea typeface="Verdana"/>
                <a:cs typeface="Verdana"/>
                <a:sym typeface="Verdana"/>
              </a:rPr>
              <a:t>Based on</a:t>
            </a:r>
          </a:p>
          <a:p>
            <a:pPr algn="l" rtl="0" lvl="0" marR="0" indent="-346075" marL="346075">
              <a:lnSpc>
                <a:spcPct val="90000"/>
              </a:lnSpc>
              <a:spcBef>
                <a:spcPts val="1800"/>
              </a:spcBef>
              <a:spcAft>
                <a:spcPts val="0"/>
              </a:spcAft>
              <a:buClr>
                <a:schemeClr val="dk1"/>
              </a:buClr>
              <a:buSzPct val="135000"/>
              <a:buFont typeface="Verdana"/>
              <a:buChar char="•"/>
            </a:pPr>
            <a:r>
              <a:rPr strike="noStrike" u="none" b="0" cap="none" baseline="0" sz="2200" lang="id-ID" i="0">
                <a:solidFill>
                  <a:schemeClr val="dk1"/>
                </a:solidFill>
                <a:latin typeface="Verdana"/>
                <a:ea typeface="Verdana"/>
                <a:cs typeface="Verdana"/>
                <a:sym typeface="Verdana"/>
              </a:rPr>
              <a:t>type and nature of research problem</a:t>
            </a:r>
          </a:p>
          <a:p>
            <a:pPr algn="l" rtl="0" lvl="0" marR="0" indent="-346075" marL="346075">
              <a:lnSpc>
                <a:spcPct val="90000"/>
              </a:lnSpc>
              <a:spcBef>
                <a:spcPts val="1800"/>
              </a:spcBef>
              <a:spcAft>
                <a:spcPts val="0"/>
              </a:spcAft>
              <a:buClr>
                <a:schemeClr val="dk1"/>
              </a:buClr>
              <a:buSzPct val="135000"/>
              <a:buFont typeface="Verdana"/>
              <a:buChar char="•"/>
            </a:pPr>
            <a:r>
              <a:rPr strike="noStrike" u="none" b="0" cap="none" baseline="0" sz="2200" lang="id-ID" i="0">
                <a:solidFill>
                  <a:schemeClr val="dk1"/>
                </a:solidFill>
                <a:latin typeface="Verdana"/>
                <a:ea typeface="Verdana"/>
                <a:cs typeface="Verdana"/>
                <a:sym typeface="Verdana"/>
              </a:rPr>
              <a:t>on the availability of resources</a:t>
            </a:r>
          </a:p>
          <a:p>
            <a:pPr algn="l" rtl="0" lvl="0" marR="0" indent="-346075" marL="346075">
              <a:lnSpc>
                <a:spcPct val="90000"/>
              </a:lnSpc>
              <a:spcBef>
                <a:spcPts val="1800"/>
              </a:spcBef>
              <a:spcAft>
                <a:spcPts val="0"/>
              </a:spcAft>
              <a:buClr>
                <a:schemeClr val="dk1"/>
              </a:buClr>
              <a:buSzPct val="135000"/>
              <a:buFont typeface="Verdana"/>
              <a:buChar char="•"/>
            </a:pPr>
            <a:r>
              <a:rPr strike="noStrike" u="none" b="0" cap="none" baseline="0" sz="2200" lang="id-ID" i="0">
                <a:solidFill>
                  <a:schemeClr val="dk1"/>
                </a:solidFill>
                <a:latin typeface="Verdana"/>
                <a:ea typeface="Verdana"/>
                <a:cs typeface="Verdana"/>
                <a:sym typeface="Verdana"/>
              </a:rPr>
              <a:t>access to subjects</a:t>
            </a:r>
          </a:p>
          <a:p>
            <a:pPr algn="l" rtl="0" lvl="0" marR="0" indent="-346075" marL="346075">
              <a:lnSpc>
                <a:spcPct val="90000"/>
              </a:lnSpc>
              <a:spcBef>
                <a:spcPts val="1800"/>
              </a:spcBef>
              <a:spcAft>
                <a:spcPts val="0"/>
              </a:spcAft>
              <a:buClr>
                <a:schemeClr val="dk1"/>
              </a:buClr>
              <a:buSzPct val="135000"/>
              <a:buFont typeface="Verdana"/>
              <a:buChar char="•"/>
            </a:pPr>
            <a:r>
              <a:rPr strike="noStrike" u="none" b="0" cap="none" baseline="0" sz="2200" lang="id-ID" i="0">
                <a:solidFill>
                  <a:schemeClr val="dk1"/>
                </a:solidFill>
                <a:latin typeface="Verdana"/>
                <a:ea typeface="Verdana"/>
                <a:cs typeface="Verdana"/>
                <a:sym typeface="Verdana"/>
              </a:rPr>
              <a:t>control over variables</a:t>
            </a:r>
          </a:p>
          <a:p>
            <a:pPr algn="l" rtl="0" lvl="0" marR="0" indent="-346075" marL="346075">
              <a:lnSpc>
                <a:spcPct val="90000"/>
              </a:lnSpc>
              <a:spcBef>
                <a:spcPts val="1800"/>
              </a:spcBef>
              <a:spcAft>
                <a:spcPts val="0"/>
              </a:spcAft>
              <a:buClr>
                <a:schemeClr val="dk1"/>
              </a:buClr>
              <a:buSzPct val="135000"/>
              <a:buFont typeface="Verdana"/>
              <a:buChar char="•"/>
            </a:pPr>
            <a:r>
              <a:rPr strike="noStrike" u="none" b="0" cap="none" baseline="0" sz="2200" lang="id-ID" i="0">
                <a:solidFill>
                  <a:schemeClr val="dk1"/>
                </a:solidFill>
                <a:latin typeface="Verdana"/>
                <a:ea typeface="Verdana"/>
                <a:cs typeface="Verdana"/>
                <a:sym typeface="Verdana"/>
              </a:rPr>
              <a:t>skills of the researcher</a:t>
            </a:r>
          </a:p>
          <a:p>
            <a:pPr algn="l" rtl="0" lvl="0" marR="0" indent="-346075" marL="346075">
              <a:lnSpc>
                <a:spcPct val="90000"/>
              </a:lnSpc>
              <a:spcBef>
                <a:spcPts val="1800"/>
              </a:spcBef>
              <a:spcAft>
                <a:spcPts val="0"/>
              </a:spcAft>
              <a:buClr>
                <a:schemeClr val="dk1"/>
              </a:buClr>
              <a:buSzPct val="135000"/>
              <a:buFont typeface="Verdana"/>
              <a:buChar char="•"/>
            </a:pPr>
            <a:r>
              <a:rPr strike="noStrike" u="none" b="0" cap="none" baseline="0" sz="2200" lang="id-ID" i="0">
                <a:solidFill>
                  <a:schemeClr val="dk1"/>
                </a:solidFill>
                <a:latin typeface="Verdana"/>
                <a:ea typeface="Verdana"/>
                <a:cs typeface="Verdana"/>
                <a:sym typeface="Verdana"/>
              </a:rPr>
              <a:t>research question</a:t>
            </a:r>
          </a:p>
          <a:p>
            <a:pPr algn="l" rtl="0" lvl="0" marR="0" indent="-346075" marL="346075">
              <a:lnSpc>
                <a:spcPct val="90000"/>
              </a:lnSpc>
              <a:spcBef>
                <a:spcPts val="1800"/>
              </a:spcBef>
              <a:spcAft>
                <a:spcPts val="0"/>
              </a:spcAft>
              <a:buClr>
                <a:schemeClr val="dk1"/>
              </a:buClr>
              <a:buSzPct val="25000"/>
              <a:buFont typeface="Verdana"/>
              <a:buNone/>
            </a:pPr>
            <a:r>
              <a:rPr strike="noStrike" u="none" b="0" cap="none" baseline="0" sz="2200" lang="id-ID" i="0">
                <a:solidFill>
                  <a:schemeClr val="dk1"/>
                </a:solidFill>
                <a:latin typeface="Verdana"/>
                <a:ea typeface="Verdana"/>
                <a:cs typeface="Verdana"/>
                <a:sym typeface="Verdana"/>
              </a:rPr>
              <a:t>It can be important to use multiple methods to address the weakness of any one method !!!</a:t>
            </a:r>
          </a:p>
        </p:txBody>
      </p:sp>
      <p:sp>
        <p:nvSpPr>
          <p:cNvPr id="135" name="Shape 135"/>
          <p:cNvSpPr txBox="1"/>
          <p:nvPr>
            <p:ph idx="10" type="dt"/>
          </p:nvPr>
        </p:nvSpPr>
        <p:spPr>
          <a:xfrm>
            <a:off y="6451885" x="810595"/>
            <a:ext cy="365125" cx="1643062"/>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25/08/2014</a:t>
            </a:r>
          </a:p>
        </p:txBody>
      </p:sp>
      <p:sp>
        <p:nvSpPr>
          <p:cNvPr id="136" name="Shape 136"/>
          <p:cNvSpPr txBox="1"/>
          <p:nvPr>
            <p:ph idx="12" type="sldNum"/>
          </p:nvPr>
        </p:nvSpPr>
        <p:spPr>
          <a:xfrm>
            <a:off y="6451885" x="389908"/>
            <a:ext cy="365125" cx="358775"/>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lang="id-ID"/>
              <a:t>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0" name="Shape 140"/>
        <p:cNvGrpSpPr/>
        <p:nvPr/>
      </p:nvGrpSpPr>
      <p:grpSpPr>
        <a:xfrm>
          <a:off y="0" x="0"/>
          <a:ext cy="0" cx="0"/>
          <a:chOff y="0" x="0"/>
          <a:chExt cy="0" cx="0"/>
        </a:xfrm>
      </p:grpSpPr>
      <p:sp>
        <p:nvSpPr>
          <p:cNvPr id="141" name="Shape 141"/>
          <p:cNvSpPr txBox="1"/>
          <p:nvPr>
            <p:ph type="title"/>
          </p:nvPr>
        </p:nvSpPr>
        <p:spPr>
          <a:xfrm>
            <a:off y="228600" x="3684896"/>
            <a:ext cy="990599" cx="5081152"/>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800" lang="id-ID" i="0">
                <a:solidFill>
                  <a:schemeClr val="lt1"/>
                </a:solidFill>
                <a:latin typeface="Verdana"/>
                <a:ea typeface="Verdana"/>
                <a:cs typeface="Verdana"/>
                <a:sym typeface="Verdana"/>
              </a:rPr>
              <a:t>Quantitative research design format</a:t>
            </a:r>
          </a:p>
        </p:txBody>
      </p:sp>
      <p:sp>
        <p:nvSpPr>
          <p:cNvPr id="142" name="Shape 142"/>
          <p:cNvSpPr txBox="1"/>
          <p:nvPr>
            <p:ph idx="1" type="body"/>
          </p:nvPr>
        </p:nvSpPr>
        <p:spPr>
          <a:xfrm>
            <a:off y="1219200" x="612647"/>
            <a:ext cy="4495800" cx="8153399"/>
          </a:xfrm>
          <a:prstGeom prst="rect">
            <a:avLst/>
          </a:prstGeom>
          <a:noFill/>
          <a:ln>
            <a:noFill/>
          </a:ln>
        </p:spPr>
        <p:txBody>
          <a:bodyPr bIns="45700" rIns="91425" lIns="91425" tIns="45700" anchor="t" anchorCtr="0">
            <a:noAutofit/>
          </a:bodyPr>
          <a:lstStyle/>
          <a:p>
            <a:pPr algn="l" rtl="0" lvl="0" marR="0" indent="-346075" marL="346075">
              <a:lnSpc>
                <a:spcPct val="80000"/>
              </a:lnSpc>
              <a:spcBef>
                <a:spcPts val="0"/>
              </a:spcBef>
              <a:spcAft>
                <a:spcPts val="0"/>
              </a:spcAft>
              <a:buClr>
                <a:schemeClr val="dk1"/>
              </a:buClr>
              <a:buSzPct val="135000"/>
              <a:buFont typeface="Verdana"/>
              <a:buChar char="•"/>
            </a:pPr>
            <a:r>
              <a:rPr strike="noStrike" u="none" b="0" cap="none" baseline="0" sz="1500" lang="id-ID" i="0">
                <a:solidFill>
                  <a:schemeClr val="dk1"/>
                </a:solidFill>
                <a:latin typeface="Verdana"/>
                <a:ea typeface="Verdana"/>
                <a:cs typeface="Verdana"/>
                <a:sym typeface="Verdana"/>
              </a:rPr>
              <a:t>Introduction</a:t>
            </a:r>
          </a:p>
          <a:p>
            <a:pPr algn="l" rtl="0" lvl="1" marR="0" indent="-187325" marL="593725">
              <a:lnSpc>
                <a:spcPct val="80000"/>
              </a:lnSpc>
              <a:spcBef>
                <a:spcPts val="800"/>
              </a:spcBef>
              <a:spcAft>
                <a:spcPts val="0"/>
              </a:spcAft>
              <a:buClr>
                <a:srgbClr val="595959"/>
              </a:buClr>
              <a:buSzPct val="96153"/>
              <a:buFont typeface="Verdana"/>
              <a:buChar char="–"/>
            </a:pPr>
            <a:r>
              <a:rPr strike="noStrike" u="none" b="0" cap="none" baseline="0" sz="1250" lang="id-ID" i="0">
                <a:solidFill>
                  <a:schemeClr val="dk1"/>
                </a:solidFill>
                <a:latin typeface="Verdana"/>
                <a:ea typeface="Verdana"/>
                <a:cs typeface="Verdana"/>
                <a:sym typeface="Verdana"/>
              </a:rPr>
              <a:t>Context (Statement of the problem)</a:t>
            </a:r>
          </a:p>
          <a:p>
            <a:pPr algn="l" rtl="0" lvl="1" marR="0" indent="-187325" marL="593725">
              <a:lnSpc>
                <a:spcPct val="80000"/>
              </a:lnSpc>
              <a:spcBef>
                <a:spcPts val="800"/>
              </a:spcBef>
              <a:spcAft>
                <a:spcPts val="0"/>
              </a:spcAft>
              <a:buClr>
                <a:srgbClr val="595959"/>
              </a:buClr>
              <a:buSzPct val="96153"/>
              <a:buFont typeface="Verdana"/>
              <a:buChar char="–"/>
            </a:pPr>
            <a:r>
              <a:rPr strike="noStrike" u="none" b="0" cap="none" baseline="0" sz="1250" lang="id-ID" i="0">
                <a:solidFill>
                  <a:schemeClr val="dk1"/>
                </a:solidFill>
                <a:latin typeface="Verdana"/>
                <a:ea typeface="Verdana"/>
                <a:cs typeface="Verdana"/>
                <a:sym typeface="Verdana"/>
              </a:rPr>
              <a:t>Purpose of the study</a:t>
            </a:r>
          </a:p>
          <a:p>
            <a:pPr algn="l" rtl="0" lvl="1" marR="0" indent="-187325" marL="593725">
              <a:lnSpc>
                <a:spcPct val="80000"/>
              </a:lnSpc>
              <a:spcBef>
                <a:spcPts val="800"/>
              </a:spcBef>
              <a:spcAft>
                <a:spcPts val="0"/>
              </a:spcAft>
              <a:buClr>
                <a:srgbClr val="595959"/>
              </a:buClr>
              <a:buSzPct val="96153"/>
              <a:buFont typeface="Verdana"/>
              <a:buChar char="–"/>
            </a:pPr>
            <a:r>
              <a:rPr strike="noStrike" u="none" b="0" cap="none" baseline="0" sz="1250" lang="id-ID" i="0">
                <a:solidFill>
                  <a:schemeClr val="dk1"/>
                </a:solidFill>
                <a:latin typeface="Verdana"/>
                <a:ea typeface="Verdana"/>
                <a:cs typeface="Verdana"/>
                <a:sym typeface="Verdana"/>
              </a:rPr>
              <a:t>Research questions or objective or hypotheses</a:t>
            </a:r>
          </a:p>
          <a:p>
            <a:pPr algn="l" rtl="0" lvl="1" marR="0" indent="-187325" marL="593725">
              <a:lnSpc>
                <a:spcPct val="80000"/>
              </a:lnSpc>
              <a:spcBef>
                <a:spcPts val="800"/>
              </a:spcBef>
              <a:spcAft>
                <a:spcPts val="0"/>
              </a:spcAft>
              <a:buClr>
                <a:srgbClr val="595959"/>
              </a:buClr>
              <a:buSzPct val="96153"/>
              <a:buFont typeface="Verdana"/>
              <a:buChar char="–"/>
            </a:pPr>
            <a:r>
              <a:rPr strike="noStrike" u="none" b="0" cap="none" baseline="0" sz="1250" lang="id-ID" i="0">
                <a:solidFill>
                  <a:schemeClr val="dk1"/>
                </a:solidFill>
                <a:latin typeface="Verdana"/>
                <a:ea typeface="Verdana"/>
                <a:cs typeface="Verdana"/>
                <a:sym typeface="Verdana"/>
              </a:rPr>
              <a:t>Theoretical perspective</a:t>
            </a:r>
          </a:p>
          <a:p>
            <a:pPr algn="l" rtl="0" lvl="1" marR="0" indent="-187325" marL="593725">
              <a:lnSpc>
                <a:spcPct val="80000"/>
              </a:lnSpc>
              <a:spcBef>
                <a:spcPts val="800"/>
              </a:spcBef>
              <a:spcAft>
                <a:spcPts val="0"/>
              </a:spcAft>
              <a:buClr>
                <a:srgbClr val="595959"/>
              </a:buClr>
              <a:buSzPct val="96153"/>
              <a:buFont typeface="Verdana"/>
              <a:buChar char="–"/>
            </a:pPr>
            <a:r>
              <a:rPr strike="noStrike" u="none" b="0" cap="none" baseline="0" sz="1250" lang="id-ID" i="0">
                <a:solidFill>
                  <a:schemeClr val="dk1"/>
                </a:solidFill>
                <a:latin typeface="Verdana"/>
                <a:ea typeface="Verdana"/>
                <a:cs typeface="Verdana"/>
                <a:sym typeface="Verdana"/>
              </a:rPr>
              <a:t>Definition of terms</a:t>
            </a:r>
          </a:p>
          <a:p>
            <a:pPr algn="l" rtl="0" lvl="1" marR="0" indent="-187325" marL="593725">
              <a:lnSpc>
                <a:spcPct val="80000"/>
              </a:lnSpc>
              <a:spcBef>
                <a:spcPts val="800"/>
              </a:spcBef>
              <a:spcAft>
                <a:spcPts val="0"/>
              </a:spcAft>
              <a:buClr>
                <a:srgbClr val="595959"/>
              </a:buClr>
              <a:buSzPct val="96153"/>
              <a:buFont typeface="Verdana"/>
              <a:buChar char="–"/>
            </a:pPr>
            <a:r>
              <a:rPr strike="noStrike" u="none" b="0" cap="none" baseline="0" sz="1250" lang="id-ID" i="0">
                <a:solidFill>
                  <a:schemeClr val="dk1"/>
                </a:solidFill>
                <a:latin typeface="Verdana"/>
                <a:ea typeface="Verdana"/>
                <a:cs typeface="Verdana"/>
                <a:sym typeface="Verdana"/>
              </a:rPr>
              <a:t>Delimitations and limitations of the study</a:t>
            </a:r>
          </a:p>
          <a:p>
            <a:pPr algn="l" rtl="0" lvl="0" marR="0" indent="-346075" marL="346075">
              <a:lnSpc>
                <a:spcPct val="80000"/>
              </a:lnSpc>
              <a:spcBef>
                <a:spcPts val="1800"/>
              </a:spcBef>
              <a:spcAft>
                <a:spcPts val="0"/>
              </a:spcAft>
              <a:buClr>
                <a:schemeClr val="dk1"/>
              </a:buClr>
              <a:buSzPct val="135000"/>
              <a:buFont typeface="Verdana"/>
              <a:buChar char="•"/>
            </a:pPr>
            <a:r>
              <a:rPr strike="noStrike" u="none" b="0" cap="none" baseline="0" sz="1500" lang="id-ID" i="0">
                <a:solidFill>
                  <a:schemeClr val="dk1"/>
                </a:solidFill>
                <a:latin typeface="Verdana"/>
                <a:ea typeface="Verdana"/>
                <a:cs typeface="Verdana"/>
                <a:sym typeface="Verdana"/>
              </a:rPr>
              <a:t>Review of the Literature</a:t>
            </a:r>
          </a:p>
          <a:p>
            <a:pPr algn="l" rtl="0" lvl="0" marR="0" indent="-346075" marL="346075">
              <a:lnSpc>
                <a:spcPct val="80000"/>
              </a:lnSpc>
              <a:spcBef>
                <a:spcPts val="1800"/>
              </a:spcBef>
              <a:spcAft>
                <a:spcPts val="0"/>
              </a:spcAft>
              <a:buClr>
                <a:schemeClr val="dk1"/>
              </a:buClr>
              <a:buSzPct val="135000"/>
              <a:buFont typeface="Verdana"/>
              <a:buChar char="•"/>
            </a:pPr>
            <a:r>
              <a:rPr strike="noStrike" u="none" b="0" cap="none" baseline="0" sz="1500" lang="id-ID" i="0">
                <a:solidFill>
                  <a:schemeClr val="dk1"/>
                </a:solidFill>
                <a:latin typeface="Verdana"/>
                <a:ea typeface="Verdana"/>
                <a:cs typeface="Verdana"/>
                <a:sym typeface="Verdana"/>
              </a:rPr>
              <a:t>Methods</a:t>
            </a:r>
          </a:p>
          <a:p>
            <a:pPr algn="l" rtl="0" lvl="1" marR="0" indent="-187325" marL="593725">
              <a:lnSpc>
                <a:spcPct val="80000"/>
              </a:lnSpc>
              <a:spcBef>
                <a:spcPts val="800"/>
              </a:spcBef>
              <a:spcAft>
                <a:spcPts val="0"/>
              </a:spcAft>
              <a:buClr>
                <a:srgbClr val="595959"/>
              </a:buClr>
              <a:buSzPct val="96153"/>
              <a:buFont typeface="Verdana"/>
              <a:buChar char="–"/>
            </a:pPr>
            <a:r>
              <a:rPr strike="noStrike" u="none" b="0" cap="none" baseline="0" sz="1250" lang="id-ID" i="0">
                <a:solidFill>
                  <a:schemeClr val="dk1"/>
                </a:solidFill>
                <a:latin typeface="Verdana"/>
                <a:ea typeface="Verdana"/>
                <a:cs typeface="Verdana"/>
                <a:sym typeface="Verdana"/>
              </a:rPr>
              <a:t>Research design</a:t>
            </a:r>
          </a:p>
          <a:p>
            <a:pPr algn="l" rtl="0" lvl="1" marR="0" indent="-187325" marL="593725">
              <a:lnSpc>
                <a:spcPct val="80000"/>
              </a:lnSpc>
              <a:spcBef>
                <a:spcPts val="800"/>
              </a:spcBef>
              <a:spcAft>
                <a:spcPts val="0"/>
              </a:spcAft>
              <a:buClr>
                <a:srgbClr val="595959"/>
              </a:buClr>
              <a:buSzPct val="96153"/>
              <a:buFont typeface="Verdana"/>
              <a:buChar char="–"/>
            </a:pPr>
            <a:r>
              <a:rPr strike="noStrike" u="none" b="0" cap="none" baseline="0" sz="1250" lang="id-ID" i="0">
                <a:solidFill>
                  <a:schemeClr val="dk1"/>
                </a:solidFill>
                <a:latin typeface="Verdana"/>
                <a:ea typeface="Verdana"/>
                <a:cs typeface="Verdana"/>
                <a:sym typeface="Verdana"/>
              </a:rPr>
              <a:t>Sample, population, or subjects</a:t>
            </a:r>
          </a:p>
          <a:p>
            <a:pPr algn="l" rtl="0" lvl="1" marR="0" indent="-187325" marL="593725">
              <a:lnSpc>
                <a:spcPct val="80000"/>
              </a:lnSpc>
              <a:spcBef>
                <a:spcPts val="800"/>
              </a:spcBef>
              <a:spcAft>
                <a:spcPts val="0"/>
              </a:spcAft>
              <a:buClr>
                <a:srgbClr val="595959"/>
              </a:buClr>
              <a:buSzPct val="96153"/>
              <a:buFont typeface="Verdana"/>
              <a:buChar char="–"/>
            </a:pPr>
            <a:r>
              <a:rPr strike="noStrike" u="none" b="0" cap="none" baseline="0" sz="1250" lang="id-ID" i="0">
                <a:solidFill>
                  <a:schemeClr val="dk1"/>
                </a:solidFill>
                <a:latin typeface="Verdana"/>
                <a:ea typeface="Verdana"/>
                <a:cs typeface="Verdana"/>
                <a:sym typeface="Verdana"/>
              </a:rPr>
              <a:t>Instrumentation and materials</a:t>
            </a:r>
          </a:p>
          <a:p>
            <a:pPr algn="l" rtl="0" lvl="1" marR="0" indent="-187325" marL="593725">
              <a:lnSpc>
                <a:spcPct val="80000"/>
              </a:lnSpc>
              <a:spcBef>
                <a:spcPts val="800"/>
              </a:spcBef>
              <a:spcAft>
                <a:spcPts val="0"/>
              </a:spcAft>
              <a:buClr>
                <a:srgbClr val="595959"/>
              </a:buClr>
              <a:buSzPct val="96153"/>
              <a:buFont typeface="Verdana"/>
              <a:buChar char="–"/>
            </a:pPr>
            <a:r>
              <a:rPr strike="noStrike" u="none" b="0" cap="none" baseline="0" sz="1250" lang="id-ID" i="0">
                <a:solidFill>
                  <a:schemeClr val="dk1"/>
                </a:solidFill>
                <a:latin typeface="Verdana"/>
                <a:ea typeface="Verdana"/>
                <a:cs typeface="Verdana"/>
                <a:sym typeface="Verdana"/>
              </a:rPr>
              <a:t>Variables in the study</a:t>
            </a:r>
          </a:p>
          <a:p>
            <a:pPr algn="l" rtl="0" lvl="1" marR="0" indent="-187325" marL="593725">
              <a:lnSpc>
                <a:spcPct val="80000"/>
              </a:lnSpc>
              <a:spcBef>
                <a:spcPts val="800"/>
              </a:spcBef>
              <a:spcAft>
                <a:spcPts val="0"/>
              </a:spcAft>
              <a:buClr>
                <a:srgbClr val="595959"/>
              </a:buClr>
              <a:buSzPct val="96153"/>
              <a:buFont typeface="Verdana"/>
              <a:buChar char="–"/>
            </a:pPr>
            <a:r>
              <a:rPr strike="noStrike" u="none" b="0" cap="none" baseline="0" sz="1250" lang="id-ID" i="0">
                <a:solidFill>
                  <a:schemeClr val="dk1"/>
                </a:solidFill>
                <a:latin typeface="Verdana"/>
                <a:ea typeface="Verdana"/>
                <a:cs typeface="Verdana"/>
                <a:sym typeface="Verdana"/>
              </a:rPr>
              <a:t>Data analysis</a:t>
            </a:r>
          </a:p>
          <a:p>
            <a:pPr algn="l" rtl="0" lvl="0" marR="0" indent="-346075" marL="346075">
              <a:lnSpc>
                <a:spcPct val="80000"/>
              </a:lnSpc>
              <a:spcBef>
                <a:spcPts val="1800"/>
              </a:spcBef>
              <a:spcAft>
                <a:spcPts val="0"/>
              </a:spcAft>
              <a:buClr>
                <a:schemeClr val="dk1"/>
              </a:buClr>
              <a:buSzPct val="135000"/>
              <a:buFont typeface="Verdana"/>
              <a:buChar char="•"/>
            </a:pPr>
            <a:r>
              <a:rPr strike="noStrike" u="none" b="0" cap="none" baseline="0" sz="1500" lang="id-ID" i="0">
                <a:solidFill>
                  <a:schemeClr val="dk1"/>
                </a:solidFill>
                <a:latin typeface="Verdana"/>
                <a:ea typeface="Verdana"/>
                <a:cs typeface="Verdana"/>
                <a:sym typeface="Verdana"/>
              </a:rPr>
              <a:t>Appendices: Instruments</a:t>
            </a:r>
          </a:p>
        </p:txBody>
      </p:sp>
      <p:sp>
        <p:nvSpPr>
          <p:cNvPr id="143" name="Shape 143"/>
          <p:cNvSpPr txBox="1"/>
          <p:nvPr>
            <p:ph idx="10" type="dt"/>
          </p:nvPr>
        </p:nvSpPr>
        <p:spPr>
          <a:xfrm>
            <a:off y="6451885" x="810595"/>
            <a:ext cy="365125" cx="1643062"/>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25/08/2014</a:t>
            </a:r>
          </a:p>
        </p:txBody>
      </p:sp>
      <p:sp>
        <p:nvSpPr>
          <p:cNvPr id="144" name="Shape 144"/>
          <p:cNvSpPr txBox="1"/>
          <p:nvPr>
            <p:ph idx="12" type="sldNum"/>
          </p:nvPr>
        </p:nvSpPr>
        <p:spPr>
          <a:xfrm>
            <a:off y="6451885" x="389908"/>
            <a:ext cy="365125" cx="358775"/>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lang="id-ID"/>
              <a:t> </a:t>
            </a:r>
          </a:p>
        </p:txBody>
      </p:sp>
      <p:sp>
        <p:nvSpPr>
          <p:cNvPr id="145" name="Shape 145"/>
          <p:cNvSpPr txBox="1"/>
          <p:nvPr/>
        </p:nvSpPr>
        <p:spPr>
          <a:xfrm>
            <a:off y="5715000" x="395536"/>
            <a:ext cy="646331" cx="8496944"/>
          </a:xfrm>
          <a:prstGeom prst="rect">
            <a:avLst/>
          </a:prstGeom>
          <a:solidFill>
            <a:schemeClr val="lt1"/>
          </a:solidFill>
          <a:ln w="25400" cap="flat">
            <a:solidFill>
              <a:schemeClr val="dk1"/>
            </a:solidFill>
            <a:prstDash val="solid"/>
            <a:round/>
            <a:headEnd w="med" len="med" type="none"/>
            <a:tailEnd w="med" len="med" type="none"/>
          </a:ln>
        </p:spPr>
        <p:txBody>
          <a:bodyPr bIns="45700" rIns="91425" lIns="91425" tIns="45700" anchor="t" anchorCtr="0">
            <a:noAutofit/>
          </a:bodyPr>
          <a:lstStyle/>
          <a:p>
            <a:pPr algn="l" rtl="0" lvl="0" marR="0" indent="0" marL="0">
              <a:spcBef>
                <a:spcPts val="0"/>
              </a:spcBef>
              <a:spcAft>
                <a:spcPts val="0"/>
              </a:spcAft>
              <a:buSzPct val="25000"/>
              <a:buNone/>
            </a:pPr>
            <a:r>
              <a:rPr strike="noStrike" u="none" b="0" cap="none" baseline="0" sz="1800" lang="id-ID" i="0">
                <a:solidFill>
                  <a:schemeClr val="dk1"/>
                </a:solidFill>
                <a:latin typeface="Verdana"/>
                <a:ea typeface="Verdana"/>
                <a:cs typeface="Verdana"/>
                <a:sym typeface="Verdana"/>
              </a:rPr>
              <a:t>Source: Clarke, R. J. (2005)  Research Methodologies – University of Wollongong</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9" name="Shape 149"/>
        <p:cNvGrpSpPr/>
        <p:nvPr/>
      </p:nvGrpSpPr>
      <p:grpSpPr>
        <a:xfrm>
          <a:off y="0" x="0"/>
          <a:ext cy="0" cx="0"/>
          <a:chOff y="0" x="0"/>
          <a:chExt cy="0" cx="0"/>
        </a:xfrm>
      </p:grpSpPr>
      <p:sp>
        <p:nvSpPr>
          <p:cNvPr id="150" name="Shape 150"/>
          <p:cNvSpPr txBox="1"/>
          <p:nvPr>
            <p:ph type="title"/>
          </p:nvPr>
        </p:nvSpPr>
        <p:spPr>
          <a:xfrm>
            <a:off y="228600" x="3616655"/>
            <a:ext cy="990599" cx="5149391"/>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br>
              <a:rPr strike="noStrike" u="none" b="1" cap="none" baseline="0" sz="2500" lang="id-ID" i="0">
                <a:solidFill>
                  <a:schemeClr val="lt1"/>
                </a:solidFill>
                <a:latin typeface="Verdana"/>
                <a:ea typeface="Verdana"/>
                <a:cs typeface="Verdana"/>
                <a:sym typeface="Verdana"/>
              </a:rPr>
            </a:br>
            <a:r>
              <a:rPr strike="noStrike" u="none" b="1" cap="none" baseline="0" sz="2500" lang="id-ID" i="0">
                <a:solidFill>
                  <a:schemeClr val="lt1"/>
                </a:solidFill>
                <a:latin typeface="Verdana"/>
                <a:ea typeface="Verdana"/>
                <a:cs typeface="Verdana"/>
                <a:sym typeface="Verdana"/>
              </a:rPr>
              <a:t>Qualitative research design format (Creswell 2009)</a:t>
            </a:r>
          </a:p>
        </p:txBody>
      </p:sp>
      <p:sp>
        <p:nvSpPr>
          <p:cNvPr id="151" name="Shape 151"/>
          <p:cNvSpPr txBox="1"/>
          <p:nvPr>
            <p:ph idx="1" type="body"/>
          </p:nvPr>
        </p:nvSpPr>
        <p:spPr>
          <a:xfrm>
            <a:off y="1600200" x="612647"/>
            <a:ext cy="4118211" cx="8153399"/>
          </a:xfrm>
          <a:prstGeom prst="rect">
            <a:avLst/>
          </a:prstGeom>
          <a:noFill/>
          <a:ln>
            <a:noFill/>
          </a:ln>
        </p:spPr>
        <p:txBody>
          <a:bodyPr bIns="45700" rIns="91425" lIns="91425" tIns="45700" anchor="t" anchorCtr="0">
            <a:noAutofit/>
          </a:bodyPr>
          <a:lstStyle/>
          <a:p>
            <a:pPr algn="l" rtl="0" lvl="0" marR="0" indent="-346075" marL="346075">
              <a:lnSpc>
                <a:spcPct val="80000"/>
              </a:lnSpc>
              <a:spcBef>
                <a:spcPts val="0"/>
              </a:spcBef>
              <a:spcAft>
                <a:spcPts val="0"/>
              </a:spcAft>
              <a:buClr>
                <a:schemeClr val="dk1"/>
              </a:buClr>
              <a:buSzPct val="134999"/>
              <a:buFont typeface="Verdana"/>
              <a:buChar char="•"/>
            </a:pPr>
            <a:r>
              <a:rPr strike="noStrike" u="none" b="0" cap="none" baseline="0" sz="1300" lang="id-ID" i="0">
                <a:solidFill>
                  <a:schemeClr val="dk1"/>
                </a:solidFill>
                <a:latin typeface="Verdana"/>
                <a:ea typeface="Verdana"/>
                <a:cs typeface="Verdana"/>
                <a:sym typeface="Verdana"/>
              </a:rPr>
              <a:t>Introduction</a:t>
            </a:r>
          </a:p>
          <a:p>
            <a:pPr algn="l" rtl="0" lvl="1" marR="0" indent="-187325" marL="593725">
              <a:lnSpc>
                <a:spcPct val="80000"/>
              </a:lnSpc>
              <a:spcBef>
                <a:spcPts val="800"/>
              </a:spcBef>
              <a:spcAft>
                <a:spcPts val="0"/>
              </a:spcAft>
              <a:buClr>
                <a:srgbClr val="595959"/>
              </a:buClr>
              <a:buSzPct val="100000"/>
              <a:buFont typeface="Verdana"/>
              <a:buChar char="–"/>
            </a:pPr>
            <a:r>
              <a:rPr strike="noStrike" u="none" b="0" cap="none" baseline="0" sz="1100" lang="id-ID" i="0">
                <a:solidFill>
                  <a:schemeClr val="dk1"/>
                </a:solidFill>
                <a:latin typeface="Verdana"/>
                <a:ea typeface="Verdana"/>
                <a:cs typeface="Verdana"/>
                <a:sym typeface="Verdana"/>
              </a:rPr>
              <a:t>Statement of the problem</a:t>
            </a:r>
          </a:p>
          <a:p>
            <a:pPr algn="l" rtl="0" lvl="1" marR="0" indent="-187325" marL="593725">
              <a:lnSpc>
                <a:spcPct val="80000"/>
              </a:lnSpc>
              <a:spcBef>
                <a:spcPts val="800"/>
              </a:spcBef>
              <a:spcAft>
                <a:spcPts val="0"/>
              </a:spcAft>
              <a:buClr>
                <a:srgbClr val="595959"/>
              </a:buClr>
              <a:buSzPct val="100000"/>
              <a:buFont typeface="Verdana"/>
              <a:buChar char="–"/>
            </a:pPr>
            <a:r>
              <a:rPr strike="noStrike" u="none" b="0" cap="none" baseline="0" sz="1100" lang="id-ID" i="0">
                <a:solidFill>
                  <a:schemeClr val="dk1"/>
                </a:solidFill>
                <a:latin typeface="Verdana"/>
                <a:ea typeface="Verdana"/>
                <a:cs typeface="Verdana"/>
                <a:sym typeface="Verdana"/>
              </a:rPr>
              <a:t>Purpose of the study</a:t>
            </a:r>
          </a:p>
          <a:p>
            <a:pPr algn="l" rtl="0" lvl="1" marR="0" indent="-187325" marL="593725">
              <a:lnSpc>
                <a:spcPct val="80000"/>
              </a:lnSpc>
              <a:spcBef>
                <a:spcPts val="800"/>
              </a:spcBef>
              <a:spcAft>
                <a:spcPts val="0"/>
              </a:spcAft>
              <a:buClr>
                <a:srgbClr val="595959"/>
              </a:buClr>
              <a:buSzPct val="100000"/>
              <a:buFont typeface="Verdana"/>
              <a:buChar char="–"/>
            </a:pPr>
            <a:r>
              <a:rPr strike="noStrike" u="none" b="0" cap="none" baseline="0" sz="1100" lang="id-ID" i="0">
                <a:solidFill>
                  <a:schemeClr val="dk1"/>
                </a:solidFill>
                <a:latin typeface="Verdana"/>
                <a:ea typeface="Verdana"/>
                <a:cs typeface="Verdana"/>
                <a:sym typeface="Verdana"/>
              </a:rPr>
              <a:t>The grand tour question and subquestions</a:t>
            </a:r>
          </a:p>
          <a:p>
            <a:pPr algn="l" rtl="0" lvl="1" marR="0" indent="-187325" marL="593725">
              <a:lnSpc>
                <a:spcPct val="80000"/>
              </a:lnSpc>
              <a:spcBef>
                <a:spcPts val="800"/>
              </a:spcBef>
              <a:spcAft>
                <a:spcPts val="0"/>
              </a:spcAft>
              <a:buClr>
                <a:srgbClr val="595959"/>
              </a:buClr>
              <a:buSzPct val="100000"/>
              <a:buFont typeface="Verdana"/>
              <a:buChar char="–"/>
            </a:pPr>
            <a:r>
              <a:rPr strike="noStrike" u="none" b="0" cap="none" baseline="0" sz="1100" lang="id-ID" i="0">
                <a:solidFill>
                  <a:schemeClr val="dk1"/>
                </a:solidFill>
                <a:latin typeface="Verdana"/>
                <a:ea typeface="Verdana"/>
                <a:cs typeface="Verdana"/>
                <a:sym typeface="Verdana"/>
              </a:rPr>
              <a:t>Definition of terms</a:t>
            </a:r>
          </a:p>
          <a:p>
            <a:pPr algn="l" rtl="0" lvl="1" marR="0" indent="-187325" marL="593725">
              <a:lnSpc>
                <a:spcPct val="80000"/>
              </a:lnSpc>
              <a:spcBef>
                <a:spcPts val="800"/>
              </a:spcBef>
              <a:spcAft>
                <a:spcPts val="0"/>
              </a:spcAft>
              <a:buClr>
                <a:srgbClr val="595959"/>
              </a:buClr>
              <a:buSzPct val="100000"/>
              <a:buFont typeface="Verdana"/>
              <a:buChar char="–"/>
            </a:pPr>
            <a:r>
              <a:rPr strike="noStrike" u="none" b="0" cap="none" baseline="0" sz="1100" lang="id-ID" i="0">
                <a:solidFill>
                  <a:schemeClr val="dk1"/>
                </a:solidFill>
                <a:latin typeface="Verdana"/>
                <a:ea typeface="Verdana"/>
                <a:cs typeface="Verdana"/>
                <a:sym typeface="Verdana"/>
              </a:rPr>
              <a:t>Delimitations and limitations of the study</a:t>
            </a:r>
          </a:p>
          <a:p>
            <a:pPr algn="l" rtl="0" lvl="1" marR="0" indent="-187325" marL="593725">
              <a:lnSpc>
                <a:spcPct val="80000"/>
              </a:lnSpc>
              <a:spcBef>
                <a:spcPts val="800"/>
              </a:spcBef>
              <a:spcAft>
                <a:spcPts val="0"/>
              </a:spcAft>
              <a:buClr>
                <a:srgbClr val="595959"/>
              </a:buClr>
              <a:buSzPct val="100000"/>
              <a:buFont typeface="Verdana"/>
              <a:buChar char="–"/>
            </a:pPr>
            <a:r>
              <a:rPr strike="noStrike" u="none" b="0" cap="none" baseline="0" sz="1100" lang="id-ID" i="0">
                <a:solidFill>
                  <a:schemeClr val="dk1"/>
                </a:solidFill>
                <a:latin typeface="Verdana"/>
                <a:ea typeface="Verdana"/>
                <a:cs typeface="Verdana"/>
                <a:sym typeface="Verdana"/>
              </a:rPr>
              <a:t>Significance of the study</a:t>
            </a:r>
          </a:p>
          <a:p>
            <a:pPr algn="l" rtl="0" lvl="0" marR="0" indent="-346075" marL="346075">
              <a:lnSpc>
                <a:spcPct val="80000"/>
              </a:lnSpc>
              <a:spcBef>
                <a:spcPts val="1800"/>
              </a:spcBef>
              <a:spcAft>
                <a:spcPts val="0"/>
              </a:spcAft>
              <a:buClr>
                <a:schemeClr val="dk1"/>
              </a:buClr>
              <a:buSzPct val="134999"/>
              <a:buFont typeface="Verdana"/>
              <a:buChar char="•"/>
            </a:pPr>
            <a:r>
              <a:rPr strike="noStrike" u="none" b="0" cap="none" baseline="0" sz="1300" lang="id-ID" i="0">
                <a:solidFill>
                  <a:schemeClr val="dk1"/>
                </a:solidFill>
                <a:latin typeface="Verdana"/>
                <a:ea typeface="Verdana"/>
                <a:cs typeface="Verdana"/>
                <a:sym typeface="Verdana"/>
              </a:rPr>
              <a:t>Procedure</a:t>
            </a:r>
          </a:p>
          <a:p>
            <a:pPr algn="l" rtl="0" lvl="1" marR="0" indent="-187325" marL="593725">
              <a:lnSpc>
                <a:spcPct val="80000"/>
              </a:lnSpc>
              <a:spcBef>
                <a:spcPts val="800"/>
              </a:spcBef>
              <a:spcAft>
                <a:spcPts val="0"/>
              </a:spcAft>
              <a:buClr>
                <a:srgbClr val="595959"/>
              </a:buClr>
              <a:buSzPct val="100000"/>
              <a:buFont typeface="Verdana"/>
              <a:buChar char="–"/>
            </a:pPr>
            <a:r>
              <a:rPr strike="noStrike" u="none" b="0" cap="none" baseline="0" sz="1100" lang="id-ID" i="0">
                <a:solidFill>
                  <a:schemeClr val="dk1"/>
                </a:solidFill>
                <a:latin typeface="Verdana"/>
                <a:ea typeface="Verdana"/>
                <a:cs typeface="Verdana"/>
                <a:sym typeface="Verdana"/>
              </a:rPr>
              <a:t>Assumptions and rationale for a qualitative design</a:t>
            </a:r>
          </a:p>
          <a:p>
            <a:pPr algn="l" rtl="0" lvl="1" marR="0" indent="-187325" marL="593725">
              <a:lnSpc>
                <a:spcPct val="80000"/>
              </a:lnSpc>
              <a:spcBef>
                <a:spcPts val="800"/>
              </a:spcBef>
              <a:spcAft>
                <a:spcPts val="0"/>
              </a:spcAft>
              <a:buClr>
                <a:srgbClr val="595959"/>
              </a:buClr>
              <a:buSzPct val="100000"/>
              <a:buFont typeface="Verdana"/>
              <a:buChar char="–"/>
            </a:pPr>
            <a:r>
              <a:rPr strike="noStrike" u="none" b="0" cap="none" baseline="0" sz="1100" lang="id-ID" i="0">
                <a:solidFill>
                  <a:schemeClr val="dk1"/>
                </a:solidFill>
                <a:latin typeface="Verdana"/>
                <a:ea typeface="Verdana"/>
                <a:cs typeface="Verdana"/>
                <a:sym typeface="Verdana"/>
              </a:rPr>
              <a:t>The type of design used</a:t>
            </a:r>
          </a:p>
          <a:p>
            <a:pPr algn="l" rtl="0" lvl="1" marR="0" indent="-187325" marL="593725">
              <a:lnSpc>
                <a:spcPct val="80000"/>
              </a:lnSpc>
              <a:spcBef>
                <a:spcPts val="800"/>
              </a:spcBef>
              <a:spcAft>
                <a:spcPts val="0"/>
              </a:spcAft>
              <a:buClr>
                <a:srgbClr val="595959"/>
              </a:buClr>
              <a:buSzPct val="100000"/>
              <a:buFont typeface="Verdana"/>
              <a:buChar char="–"/>
            </a:pPr>
            <a:r>
              <a:rPr strike="noStrike" u="none" b="0" cap="none" baseline="0" sz="1100" lang="id-ID" i="0">
                <a:solidFill>
                  <a:schemeClr val="dk1"/>
                </a:solidFill>
                <a:latin typeface="Verdana"/>
                <a:ea typeface="Verdana"/>
                <a:cs typeface="Verdana"/>
                <a:sym typeface="Verdana"/>
              </a:rPr>
              <a:t>The role of the researcher</a:t>
            </a:r>
          </a:p>
          <a:p>
            <a:pPr algn="l" rtl="0" lvl="1" marR="0" indent="-187325" marL="593725">
              <a:lnSpc>
                <a:spcPct val="80000"/>
              </a:lnSpc>
              <a:spcBef>
                <a:spcPts val="800"/>
              </a:spcBef>
              <a:spcAft>
                <a:spcPts val="0"/>
              </a:spcAft>
              <a:buClr>
                <a:srgbClr val="595959"/>
              </a:buClr>
              <a:buSzPct val="100000"/>
              <a:buFont typeface="Verdana"/>
              <a:buChar char="–"/>
            </a:pPr>
            <a:r>
              <a:rPr strike="noStrike" u="none" b="0" cap="none" baseline="0" sz="1100" lang="id-ID" i="0">
                <a:solidFill>
                  <a:schemeClr val="dk1"/>
                </a:solidFill>
                <a:latin typeface="Verdana"/>
                <a:ea typeface="Verdana"/>
                <a:cs typeface="Verdana"/>
                <a:sym typeface="Verdana"/>
              </a:rPr>
              <a:t>Data collection procedures</a:t>
            </a:r>
          </a:p>
          <a:p>
            <a:pPr algn="l" rtl="0" lvl="1" marR="0" indent="-187325" marL="593725">
              <a:lnSpc>
                <a:spcPct val="80000"/>
              </a:lnSpc>
              <a:spcBef>
                <a:spcPts val="800"/>
              </a:spcBef>
              <a:spcAft>
                <a:spcPts val="0"/>
              </a:spcAft>
              <a:buClr>
                <a:srgbClr val="595959"/>
              </a:buClr>
              <a:buSzPct val="100000"/>
              <a:buFont typeface="Verdana"/>
              <a:buChar char="–"/>
            </a:pPr>
            <a:r>
              <a:rPr strike="noStrike" u="none" b="0" cap="none" baseline="0" sz="1100" lang="id-ID" i="0">
                <a:solidFill>
                  <a:schemeClr val="dk1"/>
                </a:solidFill>
                <a:latin typeface="Verdana"/>
                <a:ea typeface="Verdana"/>
                <a:cs typeface="Verdana"/>
                <a:sym typeface="Verdana"/>
              </a:rPr>
              <a:t>Data reduction/analysis procedures</a:t>
            </a:r>
          </a:p>
          <a:p>
            <a:pPr algn="l" rtl="0" lvl="1" marR="0" indent="-187325" marL="593725">
              <a:lnSpc>
                <a:spcPct val="80000"/>
              </a:lnSpc>
              <a:spcBef>
                <a:spcPts val="800"/>
              </a:spcBef>
              <a:spcAft>
                <a:spcPts val="0"/>
              </a:spcAft>
              <a:buClr>
                <a:srgbClr val="595959"/>
              </a:buClr>
              <a:buSzPct val="100000"/>
              <a:buFont typeface="Verdana"/>
              <a:buChar char="–"/>
            </a:pPr>
            <a:r>
              <a:rPr strike="noStrike" u="none" b="0" cap="none" baseline="0" sz="1100" lang="id-ID" i="0">
                <a:solidFill>
                  <a:schemeClr val="dk1"/>
                </a:solidFill>
                <a:latin typeface="Verdana"/>
                <a:ea typeface="Verdana"/>
                <a:cs typeface="Verdana"/>
                <a:sym typeface="Verdana"/>
              </a:rPr>
              <a:t>Methods for verifications</a:t>
            </a:r>
          </a:p>
          <a:p>
            <a:pPr algn="l" rtl="0" lvl="1" marR="0" indent="-187325" marL="593725">
              <a:lnSpc>
                <a:spcPct val="80000"/>
              </a:lnSpc>
              <a:spcBef>
                <a:spcPts val="800"/>
              </a:spcBef>
              <a:spcAft>
                <a:spcPts val="0"/>
              </a:spcAft>
              <a:buClr>
                <a:srgbClr val="595959"/>
              </a:buClr>
              <a:buSzPct val="100000"/>
              <a:buFont typeface="Verdana"/>
              <a:buChar char="–"/>
            </a:pPr>
            <a:r>
              <a:rPr strike="noStrike" u="none" b="0" cap="none" baseline="0" sz="1100" lang="id-ID" i="0">
                <a:solidFill>
                  <a:schemeClr val="dk1"/>
                </a:solidFill>
                <a:latin typeface="Verdana"/>
                <a:ea typeface="Verdana"/>
                <a:cs typeface="Verdana"/>
                <a:sym typeface="Verdana"/>
              </a:rPr>
              <a:t>Outcomes of the study and its relation to theory and literature</a:t>
            </a:r>
          </a:p>
          <a:p>
            <a:pPr algn="l" rtl="0" lvl="0" marR="0" indent="-346075" marL="346075">
              <a:lnSpc>
                <a:spcPct val="80000"/>
              </a:lnSpc>
              <a:spcBef>
                <a:spcPts val="1800"/>
              </a:spcBef>
              <a:spcAft>
                <a:spcPts val="0"/>
              </a:spcAft>
              <a:buClr>
                <a:schemeClr val="dk1"/>
              </a:buClr>
              <a:buSzPct val="134999"/>
              <a:buFont typeface="Verdana"/>
              <a:buChar char="•"/>
            </a:pPr>
            <a:r>
              <a:rPr strike="noStrike" u="none" b="0" cap="none" baseline="0" sz="1300" lang="id-ID" i="0">
                <a:solidFill>
                  <a:schemeClr val="dk1"/>
                </a:solidFill>
                <a:latin typeface="Verdana"/>
                <a:ea typeface="Verdana"/>
                <a:cs typeface="Verdana"/>
                <a:sym typeface="Verdana"/>
              </a:rPr>
              <a:t>Appendices</a:t>
            </a:r>
          </a:p>
        </p:txBody>
      </p:sp>
      <p:sp>
        <p:nvSpPr>
          <p:cNvPr id="152" name="Shape 152"/>
          <p:cNvSpPr txBox="1"/>
          <p:nvPr>
            <p:ph idx="10" type="dt"/>
          </p:nvPr>
        </p:nvSpPr>
        <p:spPr>
          <a:xfrm>
            <a:off y="6451885" x="810595"/>
            <a:ext cy="365125" cx="1643062"/>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strike="noStrike" u="none" b="0" cap="none" baseline="0" sz="1050" lang="id-ID" i="0">
                <a:solidFill>
                  <a:schemeClr val="lt1"/>
                </a:solidFill>
                <a:latin typeface="Verdana"/>
                <a:ea typeface="Verdana"/>
                <a:cs typeface="Verdana"/>
                <a:sym typeface="Verdana"/>
              </a:rPr>
              <a:t>25/08/2014</a:t>
            </a:r>
          </a:p>
        </p:txBody>
      </p:sp>
      <p:sp>
        <p:nvSpPr>
          <p:cNvPr id="153" name="Shape 153"/>
          <p:cNvSpPr txBox="1"/>
          <p:nvPr>
            <p:ph idx="12" type="sldNum"/>
          </p:nvPr>
        </p:nvSpPr>
        <p:spPr>
          <a:xfrm>
            <a:off y="6451885" x="389908"/>
            <a:ext cy="365125" cx="358775"/>
          </a:xfrm>
          <a:prstGeom prst="rect">
            <a:avLst/>
          </a:prstGeom>
          <a:noFill/>
          <a:ln>
            <a:noFill/>
          </a:ln>
        </p:spPr>
        <p:txBody>
          <a:bodyPr bIns="45700" rIns="91425" lIns="0" tIns="45700" anchor="ctr" anchorCtr="0">
            <a:noAutofit/>
          </a:bodyPr>
          <a:lstStyle/>
          <a:p>
            <a:pPr algn="l" rtl="0" lvl="0" marR="0" indent="0" marL="0">
              <a:spcBef>
                <a:spcPts val="0"/>
              </a:spcBef>
              <a:spcAft>
                <a:spcPts val="0"/>
              </a:spcAft>
              <a:buSzPct val="25000"/>
              <a:buNone/>
            </a:pPr>
            <a:r>
              <a:rPr lang="id-ID"/>
              <a:t> </a:t>
            </a:r>
          </a:p>
        </p:txBody>
      </p:sp>
      <p:sp>
        <p:nvSpPr>
          <p:cNvPr id="154" name="Shape 154"/>
          <p:cNvSpPr txBox="1"/>
          <p:nvPr/>
        </p:nvSpPr>
        <p:spPr>
          <a:xfrm>
            <a:off y="5718412" x="395536"/>
            <a:ext cy="646331" cx="8496944"/>
          </a:xfrm>
          <a:prstGeom prst="rect">
            <a:avLst/>
          </a:prstGeom>
          <a:solidFill>
            <a:schemeClr val="lt1"/>
          </a:solidFill>
          <a:ln w="25400" cap="flat">
            <a:solidFill>
              <a:schemeClr val="dk1"/>
            </a:solidFill>
            <a:prstDash val="solid"/>
            <a:round/>
            <a:headEnd w="med" len="med" type="none"/>
            <a:tailEnd w="med" len="med" type="none"/>
          </a:ln>
        </p:spPr>
        <p:txBody>
          <a:bodyPr bIns="45700" rIns="91425" lIns="91425" tIns="45700" anchor="t" anchorCtr="0">
            <a:noAutofit/>
          </a:bodyPr>
          <a:lstStyle/>
          <a:p>
            <a:pPr algn="l" rtl="0" lvl="0" marR="0" indent="0" marL="0">
              <a:spcBef>
                <a:spcPts val="0"/>
              </a:spcBef>
              <a:spcAft>
                <a:spcPts val="0"/>
              </a:spcAft>
              <a:buSzPct val="25000"/>
              <a:buNone/>
            </a:pPr>
            <a:r>
              <a:rPr strike="noStrike" u="none" b="0" cap="none" baseline="0" sz="1800" lang="id-ID" i="0">
                <a:solidFill>
                  <a:schemeClr val="dk1"/>
                </a:solidFill>
                <a:latin typeface="Verdana"/>
                <a:ea typeface="Verdana"/>
                <a:cs typeface="Verdana"/>
                <a:sym typeface="Verdana"/>
              </a:rPr>
              <a:t>Source: Clarke, R. J. (2005)  Research Methodologies – University of Wollongong</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template_informatika_slid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