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301" r:id="rId2"/>
    <p:sldId id="304" r:id="rId3"/>
    <p:sldId id="281" r:id="rId4"/>
    <p:sldId id="274" r:id="rId5"/>
    <p:sldId id="282" r:id="rId6"/>
    <p:sldId id="283" r:id="rId7"/>
    <p:sldId id="302" r:id="rId8"/>
    <p:sldId id="296" r:id="rId9"/>
    <p:sldId id="297" r:id="rId10"/>
    <p:sldId id="298" r:id="rId11"/>
    <p:sldId id="299" r:id="rId12"/>
    <p:sldId id="30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0488" autoAdjust="0"/>
  </p:normalViewPr>
  <p:slideViewPr>
    <p:cSldViewPr>
      <p:cViewPr varScale="1">
        <p:scale>
          <a:sx n="57" d="100"/>
          <a:sy n="57" d="100"/>
        </p:scale>
        <p:origin x="10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A5FE-2CDA-4844-9765-92DC12572CC8}" type="datetimeFigureOut">
              <a:rPr lang="en-US" smtClean="0"/>
              <a:pPr/>
              <a:t>9/22/15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87A6-A3C8-4590-AEA7-ADED50B74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Pemilihan</a:t>
            </a:r>
            <a:r>
              <a:rPr lang="en-US" dirty="0" smtClean="0"/>
              <a:t> device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mengakomodir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user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587A6-A3C8-4590-AEA7-ADED50B745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FCF721-B341-4D87-A03D-5A7D5D2DF80D}" type="datetime1">
              <a:rPr lang="en-US" smtClean="0"/>
              <a:t>9/22/15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399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CFCF721-B341-4D87-A03D-5A7D5D2DF80D}" type="datetime1">
              <a:rPr lang="en-US" smtClean="0"/>
              <a:t>9/22/15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403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CFCF721-B341-4D87-A03D-5A7D5D2DF80D}" type="datetime1">
              <a:rPr lang="en-US" smtClean="0"/>
              <a:t>9/22/15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071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2CFCF721-B341-4D87-A03D-5A7D5D2DF80D}" type="datetime1">
              <a:rPr lang="en-US" smtClean="0"/>
              <a:t>9/22/15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84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2CFCF721-B341-4D87-A03D-5A7D5D2DF80D}" type="datetime1">
              <a:rPr lang="en-US" smtClean="0"/>
              <a:t>9/22/15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462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2CFCF721-B341-4D87-A03D-5A7D5D2DF80D}" type="datetime1">
              <a:rPr lang="en-US" smtClean="0"/>
              <a:t>9/22/15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020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388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114843"/>
            <a:ext cx="8326438" cy="40548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451885"/>
            <a:ext cx="1066800" cy="365125"/>
          </a:xfrm>
        </p:spPr>
        <p:txBody>
          <a:bodyPr/>
          <a:lstStyle/>
          <a:p>
            <a:fld id="{4054524F-E717-4E0C-83B2-BA4C575D7C48}" type="datetime1">
              <a:rPr lang="en-US" smtClean="0"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1" y="6492875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A152F2-E221-421C-A7C2-250EEC96F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CFCF721-B341-4D87-A03D-5A7D5D2DF80D}" type="datetime1">
              <a:rPr lang="en-US" smtClean="0"/>
              <a:t>9/22/15</a:t>
            </a:fld>
            <a:endParaRPr lang="en-US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4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6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IMK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9/22/15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3350983"/>
            <a:ext cx="4599295" cy="29238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USER INTERFACE  (UI)</a:t>
            </a:r>
            <a:br>
              <a:rPr lang="en-US" sz="2800" dirty="0"/>
            </a:br>
            <a:r>
              <a:rPr lang="en-US" sz="2800" dirty="0"/>
              <a:t>DESIGN </a:t>
            </a:r>
            <a:r>
              <a:rPr lang="en-US" sz="2800" dirty="0" smtClean="0"/>
              <a:t>PROCESS</a:t>
            </a:r>
          </a:p>
          <a:p>
            <a:pPr algn="just"/>
            <a:endParaRPr lang="en-US" sz="2800" b="1" dirty="0"/>
          </a:p>
          <a:p>
            <a:r>
              <a:rPr lang="en-US" sz="2400" b="1" dirty="0">
                <a:latin typeface="+mj-lt"/>
              </a:rPr>
              <a:t>Step 6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Select the proper interaction device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5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7848600" cy="76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Pointer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458201" cy="41910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/>
              <a:t>Pointer :</a:t>
            </a:r>
          </a:p>
          <a:p>
            <a:pPr>
              <a:buNone/>
            </a:pPr>
            <a:r>
              <a:rPr lang="en-US" sz="4800" dirty="0"/>
              <a:t>     </a:t>
            </a:r>
            <a:r>
              <a:rPr lang="en-US" sz="4800" dirty="0">
                <a:sym typeface="Wingdings" pitchFamily="2" charset="2"/>
              </a:rPr>
              <a:t> </a:t>
            </a:r>
            <a:r>
              <a:rPr lang="en-US" sz="4800" dirty="0" err="1">
                <a:sym typeface="Wingdings" pitchFamily="2" charset="2"/>
              </a:rPr>
              <a:t>Harus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selalu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terlihat</a:t>
            </a:r>
            <a:endParaRPr lang="en-US" sz="4800" dirty="0">
              <a:sym typeface="Wingdings" pitchFamily="2" charset="2"/>
            </a:endParaRPr>
          </a:p>
          <a:p>
            <a:pPr>
              <a:buNone/>
            </a:pPr>
            <a:r>
              <a:rPr lang="en-US" sz="4800" dirty="0">
                <a:sym typeface="Wingdings" pitchFamily="2" charset="2"/>
              </a:rPr>
              <a:t>      </a:t>
            </a:r>
            <a:r>
              <a:rPr lang="en-US" sz="4800" dirty="0" err="1">
                <a:sym typeface="Wingdings" pitchFamily="2" charset="2"/>
              </a:rPr>
              <a:t>Harus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kontras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dengan</a:t>
            </a:r>
            <a:r>
              <a:rPr lang="en-US" sz="4800" dirty="0">
                <a:sym typeface="Wingdings" pitchFamily="2" charset="2"/>
              </a:rPr>
              <a:t> background</a:t>
            </a:r>
          </a:p>
          <a:p>
            <a:pPr>
              <a:buNone/>
            </a:pPr>
            <a:r>
              <a:rPr lang="en-US" sz="4800" dirty="0">
                <a:sym typeface="Wingdings" pitchFamily="2" charset="2"/>
              </a:rPr>
              <a:t>      </a:t>
            </a:r>
            <a:r>
              <a:rPr lang="en-US" sz="4800" dirty="0" err="1">
                <a:sym typeface="Wingdings" pitchFamily="2" charset="2"/>
              </a:rPr>
              <a:t>Harus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memiliki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ukuran</a:t>
            </a:r>
            <a:r>
              <a:rPr lang="en-US" sz="4800" dirty="0">
                <a:sym typeface="Wingdings" pitchFamily="2" charset="2"/>
              </a:rPr>
              <a:t> yang </a:t>
            </a:r>
            <a:r>
              <a:rPr lang="en-US" sz="4800" dirty="0" err="1">
                <a:sym typeface="Wingdings" pitchFamily="2" charset="2"/>
              </a:rPr>
              <a:t>konsisten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ketika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bergerak</a:t>
            </a:r>
            <a:endParaRPr lang="en-US" sz="4800" dirty="0">
              <a:sym typeface="Wingdings" pitchFamily="2" charset="2"/>
            </a:endParaRPr>
          </a:p>
          <a:p>
            <a:pPr>
              <a:buNone/>
            </a:pPr>
            <a:r>
              <a:rPr lang="en-US" sz="4800" dirty="0">
                <a:sym typeface="Wingdings" pitchFamily="2" charset="2"/>
              </a:rPr>
              <a:t>      Area Hotspot </a:t>
            </a:r>
            <a:r>
              <a:rPr lang="en-US" sz="4800" dirty="0" err="1">
                <a:sym typeface="Wingdings" pitchFamily="2" charset="2"/>
              </a:rPr>
              <a:t>harus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mudah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dikenali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posisinya</a:t>
            </a:r>
            <a:endParaRPr lang="en-US" sz="4800" dirty="0"/>
          </a:p>
          <a:p>
            <a:pPr>
              <a:buFont typeface="Wingdings" pitchFamily="2" charset="2"/>
              <a:buChar char="q"/>
            </a:pPr>
            <a:r>
              <a:rPr lang="en-US" sz="4800" dirty="0"/>
              <a:t>User </a:t>
            </a:r>
            <a:r>
              <a:rPr lang="en-US" sz="4800" dirty="0" err="1"/>
              <a:t>harus</a:t>
            </a:r>
            <a:r>
              <a:rPr lang="en-US" sz="4800" dirty="0"/>
              <a:t> </a:t>
            </a:r>
            <a:r>
              <a:rPr lang="en-US" sz="4800" dirty="0" err="1"/>
              <a:t>selalu</a:t>
            </a:r>
            <a:r>
              <a:rPr lang="en-US" sz="4800" dirty="0"/>
              <a:t> </a:t>
            </a:r>
            <a:r>
              <a:rPr lang="en-US" sz="4800" dirty="0" err="1"/>
              <a:t>bisa</a:t>
            </a:r>
            <a:r>
              <a:rPr lang="en-US" sz="4800" dirty="0"/>
              <a:t> </a:t>
            </a:r>
            <a:r>
              <a:rPr lang="en-US" sz="4800" dirty="0" err="1"/>
              <a:t>menentukan</a:t>
            </a:r>
            <a:r>
              <a:rPr lang="en-US" sz="4800" dirty="0"/>
              <a:t> </a:t>
            </a:r>
            <a:r>
              <a:rPr lang="en-US" sz="4800" dirty="0" err="1"/>
              <a:t>posisi</a:t>
            </a:r>
            <a:r>
              <a:rPr lang="en-US" sz="4800" dirty="0"/>
              <a:t> pointer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err="1"/>
              <a:t>Bentuk</a:t>
            </a:r>
            <a:r>
              <a:rPr lang="en-US" sz="4800" dirty="0"/>
              <a:t> pointer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err="1"/>
              <a:t>Pergunakan</a:t>
            </a:r>
            <a:r>
              <a:rPr lang="en-US" sz="4800" dirty="0"/>
              <a:t> </a:t>
            </a:r>
            <a:r>
              <a:rPr lang="en-US" sz="4800" dirty="0" err="1"/>
              <a:t>bentuk</a:t>
            </a:r>
            <a:r>
              <a:rPr lang="en-US" sz="4800" dirty="0"/>
              <a:t>/</a:t>
            </a:r>
            <a:r>
              <a:rPr lang="en-US" sz="4800" dirty="0" err="1"/>
              <a:t>variasi</a:t>
            </a:r>
            <a:r>
              <a:rPr lang="en-US" sz="4800" dirty="0"/>
              <a:t> </a:t>
            </a:r>
            <a:r>
              <a:rPr lang="en-US" sz="4800" dirty="0" err="1"/>
              <a:t>bentuk</a:t>
            </a:r>
            <a:r>
              <a:rPr lang="en-US" sz="4800" dirty="0"/>
              <a:t> </a:t>
            </a:r>
            <a:r>
              <a:rPr lang="en-US" sz="4800" dirty="0" err="1"/>
              <a:t>dari</a:t>
            </a:r>
            <a:r>
              <a:rPr lang="en-US" sz="4800" dirty="0"/>
              <a:t> pointer </a:t>
            </a:r>
            <a:r>
              <a:rPr lang="en-US" sz="4800" dirty="0" err="1"/>
              <a:t>secukupnya</a:t>
            </a:r>
            <a:endParaRPr lang="en-US" sz="4800" dirty="0"/>
          </a:p>
          <a:p>
            <a:pPr>
              <a:buFont typeface="Wingdings" pitchFamily="2" charset="2"/>
              <a:buChar char="q"/>
            </a:pPr>
            <a:r>
              <a:rPr lang="en-US" sz="4800" dirty="0" err="1"/>
              <a:t>Berikan</a:t>
            </a:r>
            <a:r>
              <a:rPr lang="en-US" sz="4800" dirty="0"/>
              <a:t> </a:t>
            </a:r>
            <a:r>
              <a:rPr lang="en-US" sz="4800" dirty="0" err="1"/>
              <a:t>kebebasan</a:t>
            </a:r>
            <a:r>
              <a:rPr lang="en-US" sz="4800" dirty="0"/>
              <a:t> </a:t>
            </a:r>
            <a:r>
              <a:rPr lang="en-US" sz="4800" dirty="0" err="1"/>
              <a:t>kepada</a:t>
            </a:r>
            <a:r>
              <a:rPr lang="en-US" sz="4800" dirty="0"/>
              <a:t> user </a:t>
            </a:r>
            <a:r>
              <a:rPr lang="en-US" sz="4800" dirty="0" err="1"/>
              <a:t>saat</a:t>
            </a:r>
            <a:r>
              <a:rPr lang="en-US" sz="4800" dirty="0"/>
              <a:t> </a:t>
            </a:r>
            <a:r>
              <a:rPr lang="en-US" sz="4800" dirty="0" err="1"/>
              <a:t>menggerakkan</a:t>
            </a:r>
            <a:r>
              <a:rPr lang="en-US" sz="4800" dirty="0"/>
              <a:t> pointer di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layar</a:t>
            </a:r>
            <a:endParaRPr lang="en-US" sz="4800" dirty="0"/>
          </a:p>
          <a:p>
            <a:pPr>
              <a:buFont typeface="Wingdings" pitchFamily="2" charset="2"/>
              <a:buChar char="q"/>
            </a:pPr>
            <a:r>
              <a:rPr lang="en-US" sz="4800" dirty="0" err="1"/>
              <a:t>Animasi</a:t>
            </a:r>
            <a:r>
              <a:rPr lang="en-US" sz="4800" dirty="0"/>
              <a:t> </a:t>
            </a:r>
            <a:r>
              <a:rPr lang="en-US" sz="4800" dirty="0" err="1"/>
              <a:t>seharusnya</a:t>
            </a:r>
            <a:r>
              <a:rPr lang="en-US" sz="4800" dirty="0"/>
              <a:t> </a:t>
            </a:r>
            <a:r>
              <a:rPr lang="en-US" sz="4800" dirty="0" err="1"/>
              <a:t>tidak</a:t>
            </a:r>
            <a:r>
              <a:rPr lang="en-US" sz="4800" dirty="0"/>
              <a:t>:</a:t>
            </a:r>
          </a:p>
          <a:p>
            <a:pPr>
              <a:buNone/>
            </a:pPr>
            <a:r>
              <a:rPr lang="en-US" sz="4800" dirty="0"/>
              <a:t>    </a:t>
            </a:r>
            <a:r>
              <a:rPr lang="en-US" sz="4800" dirty="0">
                <a:sym typeface="Wingdings" pitchFamily="2" charset="2"/>
              </a:rPr>
              <a:t> </a:t>
            </a:r>
            <a:r>
              <a:rPr lang="en-US" sz="4800" dirty="0" err="1">
                <a:sym typeface="Wingdings" pitchFamily="2" charset="2"/>
              </a:rPr>
              <a:t>membingungkan</a:t>
            </a:r>
            <a:endParaRPr lang="en-US" sz="4800" dirty="0">
              <a:sym typeface="Wingdings" pitchFamily="2" charset="2"/>
            </a:endParaRPr>
          </a:p>
          <a:p>
            <a:pPr>
              <a:buNone/>
            </a:pPr>
            <a:r>
              <a:rPr lang="en-US" sz="4800" dirty="0">
                <a:sym typeface="Wingdings" pitchFamily="2" charset="2"/>
              </a:rPr>
              <a:t>     </a:t>
            </a:r>
            <a:r>
              <a:rPr lang="en-US" sz="4800" dirty="0" err="1">
                <a:sym typeface="Wingdings" pitchFamily="2" charset="2"/>
              </a:rPr>
              <a:t>Mengurangi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kemampuan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untuk</a:t>
            </a:r>
            <a:r>
              <a:rPr lang="en-US" sz="4800" dirty="0">
                <a:sym typeface="Wingdings" pitchFamily="2" charset="2"/>
              </a:rPr>
              <a:t> </a:t>
            </a:r>
            <a:r>
              <a:rPr lang="en-US" sz="4800" dirty="0" err="1">
                <a:sym typeface="Wingdings" pitchFamily="2" charset="2"/>
              </a:rPr>
              <a:t>berinteraksi</a:t>
            </a:r>
            <a:endParaRPr lang="en-US" sz="4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24F-E717-4E0C-83B2-BA4C575D7C48}" type="datetime1">
              <a:rPr lang="en-US" smtClean="0"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Output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97075"/>
            <a:ext cx="8081965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Screen</a:t>
            </a:r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dirty="0">
                <a:sym typeface="Wingdings" pitchFamily="2" charset="2"/>
              </a:rPr>
              <a:t> Image</a:t>
            </a:r>
          </a:p>
          <a:p>
            <a:pPr>
              <a:buNone/>
            </a:pPr>
            <a:r>
              <a:rPr lang="en-US" sz="2400" dirty="0">
                <a:sym typeface="Wingdings" pitchFamily="2" charset="2"/>
              </a:rPr>
              <a:t>     Color</a:t>
            </a:r>
          </a:p>
          <a:p>
            <a:pPr>
              <a:buNone/>
            </a:pPr>
            <a:r>
              <a:rPr lang="en-US" sz="2400" dirty="0">
                <a:sym typeface="Wingdings" pitchFamily="2" charset="2"/>
              </a:rPr>
              <a:t>     Size</a:t>
            </a: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Speaker</a:t>
            </a:r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dirty="0" err="1"/>
              <a:t>Penggunaan</a:t>
            </a:r>
            <a:r>
              <a:rPr lang="en-US" sz="2400" dirty="0"/>
              <a:t> Sound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simple beep, speech, music </a:t>
            </a:r>
            <a:r>
              <a:rPr lang="en-US" sz="2400" dirty="0" err="1"/>
              <a:t>dan</a:t>
            </a:r>
            <a:r>
              <a:rPr lang="en-US" sz="2400" dirty="0"/>
              <a:t> sound effect.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24F-E717-4E0C-83B2-BA4C575D7C48}" type="datetime1">
              <a:rPr lang="en-US" smtClean="0"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9/22/15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1"/>
              <a:t>Setelah mengikuti materi ini mahasiswa dapat:</a:t>
            </a:r>
          </a:p>
          <a:p>
            <a:pPr marL="0" indent="0" algn="just">
              <a:buNone/>
            </a:pPr>
            <a:r>
              <a:rPr lang="en-US" dirty="0" err="1"/>
              <a:t>Mahasiswa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</a:t>
            </a:r>
            <a:r>
              <a:rPr lang="en-US" dirty="0" err="1" smtClean="0"/>
              <a:t>ampu</a:t>
            </a:r>
            <a:r>
              <a:rPr lang="en-US" dirty="0" smtClean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smtClean="0"/>
              <a:t>UI.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FCF721-B341-4D87-A03D-5A7D5D2DF80D}" type="datetime1">
              <a:rPr lang="en-US" smtClean="0"/>
              <a:t>9/22/15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Device</a:t>
            </a:r>
            <a:endParaRPr lang="en-US" dirty="0"/>
          </a:p>
        </p:txBody>
      </p:sp>
      <p:pic>
        <p:nvPicPr>
          <p:cNvPr id="4" name="Picture 2" descr="D:\Kuliah\IMK\091001\device\no-key-keyboard-future-touchboar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762497"/>
            <a:ext cx="3600659" cy="22860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3378-7907-468A-A4DE-FD12B3B1BF2C}" type="datetime1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4622973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8683" y="4213195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mekanisme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input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device yang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user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mengkomunikasikan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keinginan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kebutuhannya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kepada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komputer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mekanisme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Output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device yang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komputer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memberikan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respond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kepada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user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PEMILIHAN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07" y="2133600"/>
            <a:ext cx="3552826" cy="388077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Pemilihan</a:t>
            </a:r>
            <a:r>
              <a:rPr lang="en-US" sz="2400" dirty="0" smtClean="0"/>
              <a:t> Device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PENTING</a:t>
            </a:r>
          </a:p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Performansi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akurat</a:t>
            </a:r>
            <a:r>
              <a:rPr lang="en-US" sz="2400" dirty="0" smtClean="0"/>
              <a:t>.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turun</a:t>
            </a:r>
            <a:r>
              <a:rPr lang="en-US" sz="2400" dirty="0" smtClean="0"/>
              <a:t> error </a:t>
            </a:r>
            <a:r>
              <a:rPr lang="en-US" sz="2400" dirty="0" err="1" smtClean="0"/>
              <a:t>naik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5"/>
                </a:solidFill>
              </a:rPr>
              <a:t>STRESS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6720-2540-4406-86F1-4B874CEC6DD1}" type="datetime1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2" descr="C:\Documents and Settings\DESIGNER-TODAY\My Documents\My Pictures\Game Wallpaper\key fa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145" y="2590800"/>
            <a:ext cx="377341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6196"/>
            <a:ext cx="8153400" cy="614991"/>
          </a:xfrm>
        </p:spPr>
        <p:txBody>
          <a:bodyPr>
            <a:normAutofit/>
          </a:bodyPr>
          <a:lstStyle/>
          <a:p>
            <a:r>
              <a:rPr lang="en-US" sz="2400" b="1" dirty="0"/>
              <a:t>CHARACTERISTICS OF INPUT DEVICE</a:t>
            </a:r>
            <a:endParaRPr lang="en-US" sz="2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E97F-B798-4117-9947-622DFF7C8CF4}" type="datetime1">
              <a:rPr lang="en-US" smtClean="0"/>
              <a:t>9/22/15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66873" y="1905000"/>
            <a:ext cx="7153278" cy="4318285"/>
            <a:chOff x="609600" y="1828800"/>
            <a:chExt cx="5562600" cy="4267200"/>
          </a:xfrm>
        </p:grpSpPr>
        <p:sp>
          <p:nvSpPr>
            <p:cNvPr id="5" name="Hexagon 4"/>
            <p:cNvSpPr/>
            <p:nvPr/>
          </p:nvSpPr>
          <p:spPr>
            <a:xfrm>
              <a:off x="609600" y="4038600"/>
              <a:ext cx="2057400" cy="1371600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To point at an object on the screen</a:t>
              </a:r>
              <a:endParaRPr lang="en-US" sz="1400" dirty="0">
                <a:latin typeface="Rockwell" pitchFamily="18" charset="0"/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2362200" y="3276600"/>
              <a:ext cx="2057400" cy="1371600"/>
            </a:xfrm>
            <a:prstGeom prst="hexag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To select the object or identify it as the focus at attention</a:t>
              </a:r>
              <a:endParaRPr lang="en-US" sz="1400" dirty="0">
                <a:latin typeface="Rockwell" pitchFamily="18" charset="0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4114800" y="4038600"/>
              <a:ext cx="2057400" cy="1371600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To drag an object across the screen</a:t>
              </a:r>
              <a:endParaRPr lang="en-US" sz="1400" dirty="0">
                <a:latin typeface="Rockwell" pitchFamily="18" charset="0"/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4114800" y="2590800"/>
              <a:ext cx="2057400" cy="1371600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To draw something free-form on the screen</a:t>
              </a:r>
            </a:p>
          </p:txBody>
        </p:sp>
        <p:sp>
          <p:nvSpPr>
            <p:cNvPr id="9" name="Hexagon 8"/>
            <p:cNvSpPr/>
            <p:nvPr/>
          </p:nvSpPr>
          <p:spPr>
            <a:xfrm>
              <a:off x="2362200" y="4724400"/>
              <a:ext cx="2057400" cy="1371600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To track or follow a moving object</a:t>
              </a:r>
              <a:endParaRPr lang="en-US" sz="1400" dirty="0">
                <a:latin typeface="Rockwell" pitchFamily="18" charset="0"/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2362200" y="1828800"/>
              <a:ext cx="2057400" cy="1371600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To orient or position an object</a:t>
              </a:r>
            </a:p>
          </p:txBody>
        </p:sp>
        <p:sp>
          <p:nvSpPr>
            <p:cNvPr id="11" name="Hexagon 10"/>
            <p:cNvSpPr/>
            <p:nvPr/>
          </p:nvSpPr>
          <p:spPr>
            <a:xfrm>
              <a:off x="609600" y="2590800"/>
              <a:ext cx="2057400" cy="1371600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To enter or manipulate data or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5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13" y="1342078"/>
            <a:ext cx="3711187" cy="66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 OF CONSIDERATION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C55-FD7D-4A81-95DA-889B41F1D4E8}" type="datetime1">
              <a:rPr lang="en-US" smtClean="0"/>
              <a:t>9/22/15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0" y="1524000"/>
            <a:ext cx="6696692" cy="4720563"/>
            <a:chOff x="3048000" y="1066800"/>
            <a:chExt cx="6019800" cy="4876800"/>
          </a:xfrm>
        </p:grpSpPr>
        <p:sp>
          <p:nvSpPr>
            <p:cNvPr id="5" name="Isosceles Triangle 4"/>
            <p:cNvSpPr/>
            <p:nvPr/>
          </p:nvSpPr>
          <p:spPr>
            <a:xfrm>
              <a:off x="6096000" y="3581400"/>
              <a:ext cx="2971800" cy="2362200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tIns="274320" bIns="1371600"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direction, distance, and speed of movement hand and corresponding pointer</a:t>
              </a:r>
              <a:endParaRPr lang="en-US" sz="1400" dirty="0">
                <a:latin typeface="Rockwell" pitchFamily="18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4572001" y="3505201"/>
              <a:ext cx="2971800" cy="2362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tIns="274320" bIns="137160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Factor Of Consideration</a:t>
              </a:r>
              <a:endParaRPr lang="en-US" sz="1400" dirty="0">
                <a:latin typeface="Rockwell" pitchFamily="18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4572000" y="1066800"/>
              <a:ext cx="2971800" cy="236220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274320" bIns="1371600"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Discrete VS </a:t>
              </a:r>
              <a:r>
                <a:rPr lang="en-US" sz="1400" dirty="0" err="1" smtClean="0">
                  <a:latin typeface="Rockwell" pitchFamily="18" charset="0"/>
                </a:rPr>
                <a:t>Continous</a:t>
              </a:r>
              <a:endParaRPr lang="en-US" sz="1400" dirty="0">
                <a:latin typeface="Rockwell" pitchFamily="18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048000" y="3581400"/>
              <a:ext cx="2971800" cy="2362200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tIns="274320" bIns="1371600" rtlCol="0" anchor="ctr"/>
            <a:lstStyle/>
            <a:p>
              <a:pPr algn="ctr"/>
              <a:r>
                <a:rPr lang="en-US" sz="1400" dirty="0" smtClean="0">
                  <a:latin typeface="Rockwell" pitchFamily="18" charset="0"/>
                </a:rPr>
                <a:t>Direct VS Indirect</a:t>
              </a:r>
              <a:endParaRPr lang="en-US" sz="1400" dirty="0">
                <a:latin typeface="Rockwel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5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Mouse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Trackball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Joystick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Touch screen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Graphic Tablet or </a:t>
            </a:r>
            <a:r>
              <a:rPr lang="en-US" sz="2000" dirty="0" smtClean="0"/>
              <a:t>Trackpad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Keyboard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Voice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Gesture Recognition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Facial </a:t>
            </a:r>
            <a:r>
              <a:rPr lang="en-US" sz="2000" dirty="0"/>
              <a:t>Expression </a:t>
            </a:r>
            <a:endParaRPr lang="en-U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Eye </a:t>
            </a:r>
            <a:r>
              <a:rPr lang="en-US" sz="2000" dirty="0"/>
              <a:t>Tracking </a:t>
            </a:r>
            <a:r>
              <a:rPr lang="en-US" sz="2000" dirty="0" smtClean="0"/>
              <a:t>device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Fingerprint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Handwriting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24F-E717-4E0C-83B2-BA4C575D7C48}" type="datetime1">
              <a:rPr lang="en-US" smtClean="0"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SELECTING THE PROPER  INPUT DEVICE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24F-E717-4E0C-83B2-BA4C575D7C48}" type="datetime1">
              <a:rPr lang="en-US" smtClean="0"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D:\Kuliah\IMK\091001\device\2781722342_c342129c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04350"/>
            <a:ext cx="1983737" cy="157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 descr="D:\Kuliah\IMK\091001\device\logitech-trackb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3528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7" descr="D:\Kuliah\IMK\091001\device\keyboard-trackb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4995" y="3556925"/>
            <a:ext cx="2032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50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295400"/>
            <a:ext cx="8610600" cy="635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+mn-lt"/>
              </a:rPr>
              <a:t>Panduan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dalam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memilih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Input device yang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sesuai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696201" cy="401160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err="1"/>
              <a:t>Karakteristik</a:t>
            </a:r>
            <a:r>
              <a:rPr lang="en-US" sz="2000" dirty="0"/>
              <a:t> Task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Karakteristik</a:t>
            </a:r>
            <a:r>
              <a:rPr lang="en-US" sz="2000" dirty="0"/>
              <a:t> User </a:t>
            </a:r>
            <a:r>
              <a:rPr lang="en-US" sz="2000" dirty="0" err="1"/>
              <a:t>dan</a:t>
            </a:r>
            <a:r>
              <a:rPr lang="en-US" sz="2000" dirty="0"/>
              <a:t> preferences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Karakteristik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environment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Karakteristik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Hardware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Karakteristik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device </a:t>
            </a:r>
            <a:r>
              <a:rPr lang="en-US" sz="2000" dirty="0" err="1"/>
              <a:t>dipandang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yang </a:t>
            </a:r>
            <a:r>
              <a:rPr lang="en-US" sz="2000" dirty="0" err="1"/>
              <a:t>dibuat</a:t>
            </a:r>
            <a:r>
              <a:rPr lang="en-US" sz="2000" dirty="0"/>
              <a:t>/</a:t>
            </a:r>
            <a:r>
              <a:rPr lang="en-US" sz="2000" dirty="0" err="1"/>
              <a:t>digunakan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Fleksibilitas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Minimalisir</a:t>
            </a:r>
            <a:r>
              <a:rPr lang="en-US" sz="2000" dirty="0"/>
              <a:t> </a:t>
            </a:r>
            <a:r>
              <a:rPr lang="en-US" sz="2000" dirty="0" err="1"/>
              <a:t>pergerakan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524F-E717-4E0C-83B2-BA4C575D7C48}" type="datetime1">
              <a:rPr lang="en-US" smtClean="0"/>
              <a:t>9/22/15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52F2-E221-421C-A7C2-250EEC96F8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0d3dfdb4fd6869d81d7e235841f67127047e566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Informatika(1)</Template>
  <TotalTime>704</TotalTime>
  <Words>443</Words>
  <Application>Microsoft Macintosh PowerPoint</Application>
  <PresentationFormat>On-screen Show (4:3)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Brush Script Std</vt:lpstr>
      <vt:lpstr>Calibri</vt:lpstr>
      <vt:lpstr>Lucida Grande</vt:lpstr>
      <vt:lpstr>ＭＳ Ｐゴシック</vt:lpstr>
      <vt:lpstr>Rockwell</vt:lpstr>
      <vt:lpstr>Verdana</vt:lpstr>
      <vt:lpstr>Wingdings</vt:lpstr>
      <vt:lpstr>Arial</vt:lpstr>
      <vt:lpstr>template_informatika_slide</vt:lpstr>
      <vt:lpstr>CSG2C3/ Interaksi Manusia dan Komputer (IMK)</vt:lpstr>
      <vt:lpstr>Tujuan</vt:lpstr>
      <vt:lpstr>Interaction Device</vt:lpstr>
      <vt:lpstr>PEMILIHAN DEVICE</vt:lpstr>
      <vt:lpstr>CHARACTERISTICS OF INPUT DEVICE</vt:lpstr>
      <vt:lpstr>FACTOR OF CONSIDERATION</vt:lpstr>
      <vt:lpstr>Input Device</vt:lpstr>
      <vt:lpstr>SELECTING THE PROPER  INPUT DEVICE</vt:lpstr>
      <vt:lpstr>Panduan dalam memilih Input device yang sesuai</vt:lpstr>
      <vt:lpstr>Pointer Guidelines</vt:lpstr>
      <vt:lpstr>Output Device</vt:lpstr>
      <vt:lpstr>PowerPoint Presentation</vt:lpstr>
    </vt:vector>
  </TitlesOfParts>
  <Company>IT TELKOM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 the proper interaction device</dc:title>
  <dc:creator>Admin</dc:creator>
  <cp:lastModifiedBy>Microsoft Office User</cp:lastModifiedBy>
  <cp:revision>67</cp:revision>
  <dcterms:created xsi:type="dcterms:W3CDTF">2009-10-04T15:09:36Z</dcterms:created>
  <dcterms:modified xsi:type="dcterms:W3CDTF">2015-09-22T05:13:34Z</dcterms:modified>
</cp:coreProperties>
</file>