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5"/>
  </p:notesMasterIdLst>
  <p:sldIdLst>
    <p:sldId id="313" r:id="rId2"/>
    <p:sldId id="315" r:id="rId3"/>
    <p:sldId id="257" r:id="rId4"/>
    <p:sldId id="287" r:id="rId5"/>
    <p:sldId id="290" r:id="rId6"/>
    <p:sldId id="288" r:id="rId7"/>
    <p:sldId id="289" r:id="rId8"/>
    <p:sldId id="291" r:id="rId9"/>
    <p:sldId id="292" r:id="rId10"/>
    <p:sldId id="293" r:id="rId11"/>
    <p:sldId id="296" r:id="rId12"/>
    <p:sldId id="298" r:id="rId13"/>
    <p:sldId id="299" r:id="rId14"/>
    <p:sldId id="294" r:id="rId15"/>
    <p:sldId id="300" r:id="rId16"/>
    <p:sldId id="310" r:id="rId17"/>
    <p:sldId id="311" r:id="rId18"/>
    <p:sldId id="302" r:id="rId19"/>
    <p:sldId id="303" r:id="rId20"/>
    <p:sldId id="305" r:id="rId21"/>
    <p:sldId id="306" r:id="rId22"/>
    <p:sldId id="307" r:id="rId23"/>
    <p:sldId id="314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73522" autoAdjust="0"/>
  </p:normalViewPr>
  <p:slideViewPr>
    <p:cSldViewPr>
      <p:cViewPr varScale="1">
        <p:scale>
          <a:sx n="64" d="100"/>
          <a:sy n="64" d="100"/>
        </p:scale>
        <p:origin x="20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45E7DB-6A95-4BE3-94C8-6C131376A394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0DEE26D7-49DB-4843-92A8-B4A6E9AA54BD}">
      <dgm:prSet phldrT="[Text]"/>
      <dgm:spPr/>
      <dgm:t>
        <a:bodyPr/>
        <a:lstStyle/>
        <a:p>
          <a:r>
            <a:rPr lang="en-US" dirty="0" smtClean="0"/>
            <a:t>Amount of information</a:t>
          </a:r>
          <a:endParaRPr lang="en-US" dirty="0"/>
        </a:p>
      </dgm:t>
    </dgm:pt>
    <dgm:pt modelId="{F0BAE5CC-9F7C-4959-BEC2-504BAFFA4F0A}" type="parTrans" cxnId="{05005BB0-BF79-4C73-8A26-7A3B3DF0DC51}">
      <dgm:prSet/>
      <dgm:spPr/>
      <dgm:t>
        <a:bodyPr/>
        <a:lstStyle/>
        <a:p>
          <a:endParaRPr lang="en-US"/>
        </a:p>
      </dgm:t>
    </dgm:pt>
    <dgm:pt modelId="{D2C9E210-399B-4C6D-B8D9-3F98F9217425}" type="sibTrans" cxnId="{05005BB0-BF79-4C73-8A26-7A3B3DF0DC51}">
      <dgm:prSet/>
      <dgm:spPr/>
      <dgm:t>
        <a:bodyPr/>
        <a:lstStyle/>
        <a:p>
          <a:endParaRPr lang="en-US"/>
        </a:p>
      </dgm:t>
    </dgm:pt>
    <dgm:pt modelId="{382151C8-60A1-4978-BEA2-76EF6F21C2C4}">
      <dgm:prSet phldrT="[Text]" custT="1"/>
      <dgm:spPr/>
      <dgm:t>
        <a:bodyPr/>
        <a:lstStyle/>
        <a:p>
          <a:r>
            <a:rPr lang="en-US" sz="1000" dirty="0" smtClean="0"/>
            <a:t>To much is confusing, to little is inefficient</a:t>
          </a:r>
          <a:endParaRPr lang="en-US" sz="1000" dirty="0"/>
        </a:p>
      </dgm:t>
    </dgm:pt>
    <dgm:pt modelId="{F20DA26C-37A2-4057-8106-E17D5A9621E7}" type="parTrans" cxnId="{99C5F19C-A044-47C5-BFDC-147027CD88C4}">
      <dgm:prSet/>
      <dgm:spPr/>
      <dgm:t>
        <a:bodyPr/>
        <a:lstStyle/>
        <a:p>
          <a:endParaRPr lang="en-US"/>
        </a:p>
      </dgm:t>
    </dgm:pt>
    <dgm:pt modelId="{44F1BC61-A21B-497F-AD4A-F0558CAA2AAC}" type="sibTrans" cxnId="{99C5F19C-A044-47C5-BFDC-147027CD88C4}">
      <dgm:prSet/>
      <dgm:spPr/>
      <dgm:t>
        <a:bodyPr/>
        <a:lstStyle/>
        <a:p>
          <a:endParaRPr lang="en-US"/>
        </a:p>
      </dgm:t>
    </dgm:pt>
    <dgm:pt modelId="{00F059DB-E5CC-47FA-87D7-8C1F65573082}">
      <dgm:prSet phldrT="[Text]" custT="1"/>
      <dgm:spPr/>
      <dgm:t>
        <a:bodyPr/>
        <a:lstStyle/>
        <a:p>
          <a:r>
            <a:rPr lang="en-US" sz="1000" dirty="0" smtClean="0"/>
            <a:t>Proportion of information to more than 30-40% of the window entire area</a:t>
          </a:r>
          <a:endParaRPr lang="en-US" sz="1000" dirty="0"/>
        </a:p>
      </dgm:t>
    </dgm:pt>
    <dgm:pt modelId="{D6EEE24F-0161-4B52-8E62-54E12D6FAC8E}" type="parTrans" cxnId="{58083AC4-3368-49A6-B21C-4C7538A726AF}">
      <dgm:prSet/>
      <dgm:spPr/>
      <dgm:t>
        <a:bodyPr/>
        <a:lstStyle/>
        <a:p>
          <a:endParaRPr lang="en-US"/>
        </a:p>
      </dgm:t>
    </dgm:pt>
    <dgm:pt modelId="{3CBF5687-C7FB-4DBD-A385-0AC50CDD285F}" type="sibTrans" cxnId="{58083AC4-3368-49A6-B21C-4C7538A726AF}">
      <dgm:prSet/>
      <dgm:spPr/>
      <dgm:t>
        <a:bodyPr/>
        <a:lstStyle/>
        <a:p>
          <a:endParaRPr lang="en-US"/>
        </a:p>
      </dgm:t>
    </dgm:pt>
    <dgm:pt modelId="{D1CC0750-D9F7-4A5E-900E-06C41F317A12}">
      <dgm:prSet phldrT="[Text]"/>
      <dgm:spPr/>
      <dgm:t>
        <a:bodyPr/>
        <a:lstStyle/>
        <a:p>
          <a:r>
            <a:rPr lang="en-US" dirty="0" smtClean="0"/>
            <a:t>Flow</a:t>
          </a:r>
          <a:endParaRPr lang="en-US" dirty="0"/>
        </a:p>
      </dgm:t>
    </dgm:pt>
    <dgm:pt modelId="{00FF88E0-3B62-4F3A-84E3-27B0E4602AEB}" type="parTrans" cxnId="{0B417385-6F47-46E3-B1F6-8629234CB567}">
      <dgm:prSet/>
      <dgm:spPr/>
      <dgm:t>
        <a:bodyPr/>
        <a:lstStyle/>
        <a:p>
          <a:endParaRPr lang="en-US"/>
        </a:p>
      </dgm:t>
    </dgm:pt>
    <dgm:pt modelId="{A1EE3590-101D-4375-8DC4-F5462578352D}" type="sibTrans" cxnId="{0B417385-6F47-46E3-B1F6-8629234CB567}">
      <dgm:prSet/>
      <dgm:spPr/>
      <dgm:t>
        <a:bodyPr/>
        <a:lstStyle/>
        <a:p>
          <a:endParaRPr lang="en-US"/>
        </a:p>
      </dgm:t>
    </dgm:pt>
    <dgm:pt modelId="{07861471-B203-4E4D-BFB4-9E6E1F626B3E}">
      <dgm:prSet phldrT="[Text]"/>
      <dgm:spPr/>
      <dgm:t>
        <a:bodyPr/>
        <a:lstStyle/>
        <a:p>
          <a:r>
            <a:rPr lang="en-US" dirty="0" smtClean="0"/>
            <a:t>Provide ordering  that logical, </a:t>
          </a:r>
          <a:r>
            <a:rPr lang="en-US" dirty="0" err="1" smtClean="0"/>
            <a:t>sequencial</a:t>
          </a:r>
          <a:r>
            <a:rPr lang="en-US" dirty="0" smtClean="0"/>
            <a:t>, and rhythmic</a:t>
          </a:r>
          <a:endParaRPr lang="en-US" dirty="0"/>
        </a:p>
      </dgm:t>
    </dgm:pt>
    <dgm:pt modelId="{6DF2FDE7-B109-4906-B3AF-B6F29B454D61}" type="parTrans" cxnId="{8AC60140-8DDF-43AD-AFB2-9BBCB31EC2F9}">
      <dgm:prSet/>
      <dgm:spPr/>
      <dgm:t>
        <a:bodyPr/>
        <a:lstStyle/>
        <a:p>
          <a:endParaRPr lang="en-US"/>
        </a:p>
      </dgm:t>
    </dgm:pt>
    <dgm:pt modelId="{17BA315D-71C3-41AD-8A2B-03BCA8E1B857}" type="sibTrans" cxnId="{8AC60140-8DDF-43AD-AFB2-9BBCB31EC2F9}">
      <dgm:prSet/>
      <dgm:spPr/>
      <dgm:t>
        <a:bodyPr/>
        <a:lstStyle/>
        <a:p>
          <a:endParaRPr lang="en-US"/>
        </a:p>
      </dgm:t>
    </dgm:pt>
    <dgm:pt modelId="{16D60EB8-1B96-4CA4-8D51-DE9961632D59}">
      <dgm:prSet phldrT="[Text]"/>
      <dgm:spPr/>
      <dgm:t>
        <a:bodyPr/>
        <a:lstStyle/>
        <a:p>
          <a:r>
            <a:rPr lang="en-US" dirty="0" smtClean="0"/>
            <a:t>Maintain a top down, left to right flow</a:t>
          </a:r>
          <a:endParaRPr lang="en-US" dirty="0"/>
        </a:p>
      </dgm:t>
    </dgm:pt>
    <dgm:pt modelId="{94146E08-9678-4009-82F2-C7CB92696F01}" type="parTrans" cxnId="{C07BDC15-2D7F-48F5-BD00-14BC4D65490C}">
      <dgm:prSet/>
      <dgm:spPr/>
      <dgm:t>
        <a:bodyPr/>
        <a:lstStyle/>
        <a:p>
          <a:endParaRPr lang="en-US"/>
        </a:p>
      </dgm:t>
    </dgm:pt>
    <dgm:pt modelId="{B706F184-6EA2-4202-933D-1630CDE72E52}" type="sibTrans" cxnId="{C07BDC15-2D7F-48F5-BD00-14BC4D65490C}">
      <dgm:prSet/>
      <dgm:spPr/>
      <dgm:t>
        <a:bodyPr/>
        <a:lstStyle/>
        <a:p>
          <a:endParaRPr lang="en-US"/>
        </a:p>
      </dgm:t>
    </dgm:pt>
    <dgm:pt modelId="{96777F93-EF93-4493-80E1-75AC86EF28DB}">
      <dgm:prSet phldrT="[Text]"/>
      <dgm:spPr/>
      <dgm:t>
        <a:bodyPr/>
        <a:lstStyle/>
        <a:p>
          <a:r>
            <a:rPr lang="en-US" dirty="0" smtClean="0"/>
            <a:t>Navigation</a:t>
          </a:r>
          <a:endParaRPr lang="en-US" dirty="0"/>
        </a:p>
      </dgm:t>
    </dgm:pt>
    <dgm:pt modelId="{B654005F-75E3-4FD8-BEEA-4408C1C774BC}" type="parTrans" cxnId="{8D725F88-24FF-42B6-9386-6B27BA5BBEF1}">
      <dgm:prSet/>
      <dgm:spPr/>
      <dgm:t>
        <a:bodyPr/>
        <a:lstStyle/>
        <a:p>
          <a:endParaRPr lang="en-US"/>
        </a:p>
      </dgm:t>
    </dgm:pt>
    <dgm:pt modelId="{7C1D437F-B7B9-413E-929C-34043F054C17}" type="sibTrans" cxnId="{8D725F88-24FF-42B6-9386-6B27BA5BBEF1}">
      <dgm:prSet/>
      <dgm:spPr/>
      <dgm:t>
        <a:bodyPr/>
        <a:lstStyle/>
        <a:p>
          <a:endParaRPr lang="en-US"/>
        </a:p>
      </dgm:t>
    </dgm:pt>
    <dgm:pt modelId="{07995D78-3360-4F20-942E-06C45DD07E6E}">
      <dgm:prSet phldrT="[Text]"/>
      <dgm:spPr/>
      <dgm:t>
        <a:bodyPr/>
        <a:lstStyle/>
        <a:p>
          <a:r>
            <a:rPr lang="en-US" dirty="0" err="1" smtClean="0"/>
            <a:t>Efificiency</a:t>
          </a:r>
          <a:r>
            <a:rPr lang="en-US" dirty="0" smtClean="0"/>
            <a:t>,  minimize cursor and pointer travel, minimize hands travel of user from mouse to keyboard</a:t>
          </a:r>
          <a:endParaRPr lang="en-US" dirty="0"/>
        </a:p>
      </dgm:t>
    </dgm:pt>
    <dgm:pt modelId="{CD286E3D-9174-458F-823D-3CB112D7814C}" type="parTrans" cxnId="{CAE2ADBE-FBFA-470B-89B5-1367B2151BBB}">
      <dgm:prSet/>
      <dgm:spPr/>
      <dgm:t>
        <a:bodyPr/>
        <a:lstStyle/>
        <a:p>
          <a:endParaRPr lang="en-US"/>
        </a:p>
      </dgm:t>
    </dgm:pt>
    <dgm:pt modelId="{D1B1F2BE-76FC-49A3-87A9-A11D3F79A462}" type="sibTrans" cxnId="{CAE2ADBE-FBFA-470B-89B5-1367B2151BBB}">
      <dgm:prSet/>
      <dgm:spPr/>
      <dgm:t>
        <a:bodyPr/>
        <a:lstStyle/>
        <a:p>
          <a:endParaRPr lang="en-US"/>
        </a:p>
      </dgm:t>
    </dgm:pt>
    <dgm:pt modelId="{2FFD231E-2B3D-47E7-9D26-BB4717C663BD}">
      <dgm:prSet phldrT="[Text]"/>
      <dgm:spPr/>
      <dgm:t>
        <a:bodyPr/>
        <a:lstStyle/>
        <a:p>
          <a:r>
            <a:rPr lang="en-US" dirty="0" smtClean="0"/>
            <a:t>Visually pleasing composition</a:t>
          </a:r>
          <a:endParaRPr lang="en-US" dirty="0"/>
        </a:p>
      </dgm:t>
    </dgm:pt>
    <dgm:pt modelId="{4458EB59-17D3-4606-9B42-65CAFF452441}" type="parTrans" cxnId="{0BA26BCA-9B98-4B87-867E-78ED55089C80}">
      <dgm:prSet/>
      <dgm:spPr/>
      <dgm:t>
        <a:bodyPr/>
        <a:lstStyle/>
        <a:p>
          <a:endParaRPr lang="en-US"/>
        </a:p>
      </dgm:t>
    </dgm:pt>
    <dgm:pt modelId="{93DFD56F-57F1-4A1E-8B5C-1D2A1D1507DB}" type="sibTrans" cxnId="{0BA26BCA-9B98-4B87-867E-78ED55089C80}">
      <dgm:prSet/>
      <dgm:spPr/>
      <dgm:t>
        <a:bodyPr/>
        <a:lstStyle/>
        <a:p>
          <a:endParaRPr lang="en-US"/>
        </a:p>
      </dgm:t>
    </dgm:pt>
    <dgm:pt modelId="{A41E0239-80CD-4CD8-97E1-AD78D21BA7BA}">
      <dgm:prSet phldrT="[Text]" custT="1"/>
      <dgm:spPr/>
      <dgm:t>
        <a:bodyPr/>
        <a:lstStyle/>
        <a:p>
          <a:r>
            <a:rPr lang="en-US" sz="1000" dirty="0" smtClean="0"/>
            <a:t>Leave sufficient margin around all screen elements and between elements and the screen border</a:t>
          </a:r>
          <a:endParaRPr lang="en-US" sz="1000" dirty="0"/>
        </a:p>
      </dgm:t>
    </dgm:pt>
    <dgm:pt modelId="{BECB9DBF-712A-467D-BACE-CD76B2FF7847}" type="parTrans" cxnId="{7996A9F3-C15D-4BCF-BE4E-D8F0D91DE12C}">
      <dgm:prSet/>
      <dgm:spPr/>
      <dgm:t>
        <a:bodyPr/>
        <a:lstStyle/>
        <a:p>
          <a:endParaRPr lang="en-US"/>
        </a:p>
      </dgm:t>
    </dgm:pt>
    <dgm:pt modelId="{A6417E6A-F97B-43AA-97D4-E14363BDC1FE}" type="sibTrans" cxnId="{7996A9F3-C15D-4BCF-BE4E-D8F0D91DE12C}">
      <dgm:prSet/>
      <dgm:spPr/>
      <dgm:t>
        <a:bodyPr/>
        <a:lstStyle/>
        <a:p>
          <a:endParaRPr lang="en-US"/>
        </a:p>
      </dgm:t>
    </dgm:pt>
    <dgm:pt modelId="{F4A4518D-4894-4C91-BD01-5A828200F5F3}">
      <dgm:prSet phldrT="[Text]"/>
      <dgm:spPr/>
      <dgm:t>
        <a:bodyPr/>
        <a:lstStyle/>
        <a:p>
          <a:r>
            <a:rPr lang="en-US" dirty="0" smtClean="0"/>
            <a:t>Count the tabs, count the “click” </a:t>
          </a:r>
          <a:endParaRPr lang="en-US" dirty="0"/>
        </a:p>
      </dgm:t>
    </dgm:pt>
    <dgm:pt modelId="{FDBD8A1C-520B-416A-ADE8-FF138DC36EB7}" type="parTrans" cxnId="{7B6222C6-022C-4B50-8545-60E87D8207F7}">
      <dgm:prSet/>
      <dgm:spPr/>
      <dgm:t>
        <a:bodyPr/>
        <a:lstStyle/>
        <a:p>
          <a:endParaRPr lang="en-US"/>
        </a:p>
      </dgm:t>
    </dgm:pt>
    <dgm:pt modelId="{7102ECBA-DC0B-44A7-B7FF-DD1EF1D56B9A}" type="sibTrans" cxnId="{7B6222C6-022C-4B50-8545-60E87D8207F7}">
      <dgm:prSet/>
      <dgm:spPr/>
      <dgm:t>
        <a:bodyPr/>
        <a:lstStyle/>
        <a:p>
          <a:endParaRPr lang="en-US"/>
        </a:p>
      </dgm:t>
    </dgm:pt>
    <dgm:pt modelId="{00019542-117B-41CE-8AED-1D857D3018A1}">
      <dgm:prSet phldrT="[Text]"/>
      <dgm:spPr/>
      <dgm:t>
        <a:bodyPr/>
        <a:lstStyle/>
        <a:p>
          <a:r>
            <a:rPr lang="en-US" dirty="0" smtClean="0"/>
            <a:t>Consistency</a:t>
          </a:r>
          <a:endParaRPr lang="en-US" dirty="0"/>
        </a:p>
      </dgm:t>
    </dgm:pt>
    <dgm:pt modelId="{B500C5AC-B604-4090-83DE-92B255E71D6C}" type="parTrans" cxnId="{BC647883-CA39-4145-A234-E7C5394EF093}">
      <dgm:prSet/>
      <dgm:spPr/>
      <dgm:t>
        <a:bodyPr/>
        <a:lstStyle/>
        <a:p>
          <a:endParaRPr lang="en-US"/>
        </a:p>
      </dgm:t>
    </dgm:pt>
    <dgm:pt modelId="{2661ABA0-D783-46DE-B459-FEE62220FBBC}" type="sibTrans" cxnId="{BC647883-CA39-4145-A234-E7C5394EF093}">
      <dgm:prSet/>
      <dgm:spPr/>
      <dgm:t>
        <a:bodyPr/>
        <a:lstStyle/>
        <a:p>
          <a:endParaRPr lang="en-US"/>
        </a:p>
      </dgm:t>
    </dgm:pt>
    <dgm:pt modelId="{22EA93DA-327B-4FB6-91E6-45C987D05394}">
      <dgm:prSet phldrT="[Text]"/>
      <dgm:spPr/>
      <dgm:t>
        <a:bodyPr/>
        <a:lstStyle/>
        <a:p>
          <a:r>
            <a:rPr lang="en-US" dirty="0" smtClean="0"/>
            <a:t>Balance, grouping and alignment</a:t>
          </a:r>
          <a:endParaRPr lang="en-US" dirty="0"/>
        </a:p>
      </dgm:t>
    </dgm:pt>
    <dgm:pt modelId="{75B72632-D8CD-4118-A0D9-5B6406E1B391}" type="parTrans" cxnId="{4DD837A9-ED6A-404B-9383-7143554DF230}">
      <dgm:prSet/>
      <dgm:spPr/>
      <dgm:t>
        <a:bodyPr/>
        <a:lstStyle/>
        <a:p>
          <a:endParaRPr lang="en-US"/>
        </a:p>
      </dgm:t>
    </dgm:pt>
    <dgm:pt modelId="{21719D5C-9463-4832-AA62-DE2890ED5078}" type="sibTrans" cxnId="{4DD837A9-ED6A-404B-9383-7143554DF230}">
      <dgm:prSet/>
      <dgm:spPr/>
      <dgm:t>
        <a:bodyPr/>
        <a:lstStyle/>
        <a:p>
          <a:endParaRPr lang="en-US"/>
        </a:p>
      </dgm:t>
    </dgm:pt>
    <dgm:pt modelId="{7C1D23D8-4AC0-4725-A219-5072629695A0}">
      <dgm:prSet phldrT="[Text]"/>
      <dgm:spPr/>
      <dgm:t>
        <a:bodyPr/>
        <a:lstStyle/>
        <a:p>
          <a:r>
            <a:rPr lang="en-US" dirty="0" smtClean="0"/>
            <a:t>Adequate use of white space</a:t>
          </a:r>
          <a:endParaRPr lang="en-US" dirty="0"/>
        </a:p>
      </dgm:t>
    </dgm:pt>
    <dgm:pt modelId="{60EDA02B-25E0-45AE-8AC1-7966304E2C58}" type="parTrans" cxnId="{A3229524-71AC-4319-8326-46DEDBA39257}">
      <dgm:prSet/>
      <dgm:spPr/>
      <dgm:t>
        <a:bodyPr/>
        <a:lstStyle/>
        <a:p>
          <a:endParaRPr lang="en-US"/>
        </a:p>
      </dgm:t>
    </dgm:pt>
    <dgm:pt modelId="{9226970A-03A0-4812-B406-71DD6BC98985}" type="sibTrans" cxnId="{A3229524-71AC-4319-8326-46DEDBA39257}">
      <dgm:prSet/>
      <dgm:spPr/>
      <dgm:t>
        <a:bodyPr/>
        <a:lstStyle/>
        <a:p>
          <a:endParaRPr lang="en-US"/>
        </a:p>
      </dgm:t>
    </dgm:pt>
    <dgm:pt modelId="{41C65E59-2AAB-438A-9A8F-57A88CC7C08C}">
      <dgm:prSet phldrT="[Text]"/>
      <dgm:spPr/>
      <dgm:t>
        <a:bodyPr/>
        <a:lstStyle/>
        <a:p>
          <a:r>
            <a:rPr lang="en-US" dirty="0" smtClean="0"/>
            <a:t>Proper Emphasis of element</a:t>
          </a:r>
          <a:endParaRPr lang="en-US" dirty="0"/>
        </a:p>
      </dgm:t>
    </dgm:pt>
    <dgm:pt modelId="{856FE170-0338-4B5B-975F-C611CD6DBF17}" type="parTrans" cxnId="{F2C22C5D-1390-4F15-B8D9-12128368E236}">
      <dgm:prSet/>
      <dgm:spPr/>
      <dgm:t>
        <a:bodyPr/>
        <a:lstStyle/>
        <a:p>
          <a:endParaRPr lang="en-US"/>
        </a:p>
      </dgm:t>
    </dgm:pt>
    <dgm:pt modelId="{76458F46-4BEA-4E12-9B8D-2CB1332FC406}" type="sibTrans" cxnId="{F2C22C5D-1390-4F15-B8D9-12128368E236}">
      <dgm:prSet/>
      <dgm:spPr/>
      <dgm:t>
        <a:bodyPr/>
        <a:lstStyle/>
        <a:p>
          <a:endParaRPr lang="en-US"/>
        </a:p>
      </dgm:t>
    </dgm:pt>
    <dgm:pt modelId="{00D53467-F0FF-4DB7-AE95-33B7B648EBD7}">
      <dgm:prSet phldrT="[Text]"/>
      <dgm:spPr/>
      <dgm:t>
        <a:bodyPr/>
        <a:lstStyle/>
        <a:p>
          <a:r>
            <a:rPr lang="en-US" dirty="0" smtClean="0"/>
            <a:t>Provide consistency with user experiences and cultural convention</a:t>
          </a:r>
          <a:endParaRPr lang="en-US" dirty="0"/>
        </a:p>
      </dgm:t>
    </dgm:pt>
    <dgm:pt modelId="{4BFA5944-50A9-495D-97E7-B55FD572BBE4}" type="parTrans" cxnId="{2383D104-3613-4CDA-B103-E0F83D0EA411}">
      <dgm:prSet/>
      <dgm:spPr/>
      <dgm:t>
        <a:bodyPr/>
        <a:lstStyle/>
        <a:p>
          <a:endParaRPr lang="en-US"/>
        </a:p>
      </dgm:t>
    </dgm:pt>
    <dgm:pt modelId="{C9DCE32A-D2EF-46C5-BAA1-49BE14D478A3}" type="sibTrans" cxnId="{2383D104-3613-4CDA-B103-E0F83D0EA411}">
      <dgm:prSet/>
      <dgm:spPr/>
      <dgm:t>
        <a:bodyPr/>
        <a:lstStyle/>
        <a:p>
          <a:endParaRPr lang="en-US"/>
        </a:p>
      </dgm:t>
    </dgm:pt>
    <dgm:pt modelId="{9E8451D2-D3B7-4D33-BB67-1938210E6164}">
      <dgm:prSet phldrT="[Text]"/>
      <dgm:spPr/>
      <dgm:t>
        <a:bodyPr/>
        <a:lstStyle/>
        <a:p>
          <a:r>
            <a:rPr lang="en-US" dirty="0" smtClean="0"/>
            <a:t>Provide consistency on operational and navigational procedure</a:t>
          </a:r>
          <a:endParaRPr lang="en-US" dirty="0"/>
        </a:p>
      </dgm:t>
    </dgm:pt>
    <dgm:pt modelId="{6DB42EDA-6E16-453B-BB94-5A97033A5927}" type="parTrans" cxnId="{C07147E6-7156-447D-8C05-6532FF83A030}">
      <dgm:prSet/>
      <dgm:spPr/>
      <dgm:t>
        <a:bodyPr/>
        <a:lstStyle/>
        <a:p>
          <a:endParaRPr lang="en-US"/>
        </a:p>
      </dgm:t>
    </dgm:pt>
    <dgm:pt modelId="{666A0027-1795-48EC-A3EB-9FF040BBE5C3}" type="sibTrans" cxnId="{C07147E6-7156-447D-8C05-6532FF83A030}">
      <dgm:prSet/>
      <dgm:spPr/>
      <dgm:t>
        <a:bodyPr/>
        <a:lstStyle/>
        <a:p>
          <a:endParaRPr lang="en-US"/>
        </a:p>
      </dgm:t>
    </dgm:pt>
    <dgm:pt modelId="{DB15B462-2169-40EA-AD06-BFC7FCCF0722}">
      <dgm:prSet phldrT="[Text]"/>
      <dgm:spPr/>
      <dgm:t>
        <a:bodyPr/>
        <a:lstStyle/>
        <a:p>
          <a:r>
            <a:rPr lang="en-US" dirty="0" smtClean="0"/>
            <a:t>Consistency on presentation</a:t>
          </a:r>
          <a:endParaRPr lang="en-US" dirty="0"/>
        </a:p>
      </dgm:t>
    </dgm:pt>
    <dgm:pt modelId="{384F2F08-A231-401A-AE27-E72F3465565C}" type="parTrans" cxnId="{E5EDA98A-D1BF-47C9-B5FB-AB292A5DD4C3}">
      <dgm:prSet/>
      <dgm:spPr/>
      <dgm:t>
        <a:bodyPr/>
        <a:lstStyle/>
        <a:p>
          <a:endParaRPr lang="en-US"/>
        </a:p>
      </dgm:t>
    </dgm:pt>
    <dgm:pt modelId="{FD5710BB-C630-4CD9-86E9-7E4B86642677}" type="sibTrans" cxnId="{E5EDA98A-D1BF-47C9-B5FB-AB292A5DD4C3}">
      <dgm:prSet/>
      <dgm:spPr/>
      <dgm:t>
        <a:bodyPr/>
        <a:lstStyle/>
        <a:p>
          <a:endParaRPr lang="en-US"/>
        </a:p>
      </dgm:t>
    </dgm:pt>
    <dgm:pt modelId="{D743AA2E-0F4C-4C5F-A872-E7ED1FCC6514}">
      <dgm:prSet phldrT="[Text]"/>
      <dgm:spPr/>
      <dgm:t>
        <a:bodyPr/>
        <a:lstStyle/>
        <a:p>
          <a:r>
            <a:rPr lang="en-US" dirty="0" smtClean="0"/>
            <a:t>Critical, important, secondary, peripheral</a:t>
          </a:r>
          <a:endParaRPr lang="en-US" dirty="0"/>
        </a:p>
      </dgm:t>
    </dgm:pt>
    <dgm:pt modelId="{D115B649-96B9-4290-B52E-607B70AB52AE}" type="parTrans" cxnId="{814E5074-2928-4D06-A10E-90C6F1C7E7FC}">
      <dgm:prSet/>
      <dgm:spPr/>
      <dgm:t>
        <a:bodyPr/>
        <a:lstStyle/>
        <a:p>
          <a:endParaRPr lang="en-US"/>
        </a:p>
      </dgm:t>
    </dgm:pt>
    <dgm:pt modelId="{7B18EF01-E74C-4C7B-B17A-4D1B3D94062E}" type="sibTrans" cxnId="{814E5074-2928-4D06-A10E-90C6F1C7E7FC}">
      <dgm:prSet/>
      <dgm:spPr/>
      <dgm:t>
        <a:bodyPr/>
        <a:lstStyle/>
        <a:p>
          <a:endParaRPr lang="en-US"/>
        </a:p>
      </dgm:t>
    </dgm:pt>
    <dgm:pt modelId="{3C28D404-ECAE-4310-B282-16901C659A37}" type="pres">
      <dgm:prSet presAssocID="{A045E7DB-6A95-4BE3-94C8-6C131376A39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FF1E84-103E-45EA-AF51-E1526F587138}" type="pres">
      <dgm:prSet presAssocID="{0DEE26D7-49DB-4843-92A8-B4A6E9AA54BD}" presName="linNode" presStyleCnt="0"/>
      <dgm:spPr/>
    </dgm:pt>
    <dgm:pt modelId="{02541520-716E-4ABB-ACE3-ED926D565DCC}" type="pres">
      <dgm:prSet presAssocID="{0DEE26D7-49DB-4843-92A8-B4A6E9AA54BD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BCAB40-4033-40EB-9348-57BED024AB9E}" type="pres">
      <dgm:prSet presAssocID="{0DEE26D7-49DB-4843-92A8-B4A6E9AA54BD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F17AA8-957B-431A-94E2-C8749111963B}" type="pres">
      <dgm:prSet presAssocID="{D2C9E210-399B-4C6D-B8D9-3F98F9217425}" presName="sp" presStyleCnt="0"/>
      <dgm:spPr/>
    </dgm:pt>
    <dgm:pt modelId="{4D8044FE-2E14-4D45-ADBA-96AA5E93077A}" type="pres">
      <dgm:prSet presAssocID="{D1CC0750-D9F7-4A5E-900E-06C41F317A12}" presName="linNode" presStyleCnt="0"/>
      <dgm:spPr/>
    </dgm:pt>
    <dgm:pt modelId="{06438514-C9C5-4476-B8A1-A0939BFC7478}" type="pres">
      <dgm:prSet presAssocID="{D1CC0750-D9F7-4A5E-900E-06C41F317A12}" presName="parentText" presStyleLbl="node1" presStyleIdx="1" presStyleCnt="6" custLinFactNeighborY="-9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E9ABFA-27BB-44C7-829F-E89E59E4F265}" type="pres">
      <dgm:prSet presAssocID="{D1CC0750-D9F7-4A5E-900E-06C41F317A12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51F36-9A91-430C-8143-464C7A416C29}" type="pres">
      <dgm:prSet presAssocID="{A1EE3590-101D-4375-8DC4-F5462578352D}" presName="sp" presStyleCnt="0"/>
      <dgm:spPr/>
    </dgm:pt>
    <dgm:pt modelId="{F6007B78-DC2C-4888-BBAB-2A5E87323DF4}" type="pres">
      <dgm:prSet presAssocID="{96777F93-EF93-4493-80E1-75AC86EF28DB}" presName="linNode" presStyleCnt="0"/>
      <dgm:spPr/>
    </dgm:pt>
    <dgm:pt modelId="{B8204129-4790-467E-80FB-2D818CF5D2F6}" type="pres">
      <dgm:prSet presAssocID="{96777F93-EF93-4493-80E1-75AC86EF28DB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8F113B-B618-4145-BC6A-3D2C077A488D}" type="pres">
      <dgm:prSet presAssocID="{96777F93-EF93-4493-80E1-75AC86EF28DB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13A3D2-7594-4D1F-A846-03062259ED6B}" type="pres">
      <dgm:prSet presAssocID="{7C1D437F-B7B9-413E-929C-34043F054C17}" presName="sp" presStyleCnt="0"/>
      <dgm:spPr/>
    </dgm:pt>
    <dgm:pt modelId="{BE8D23E6-536A-494C-AAE5-AD17AE4561F0}" type="pres">
      <dgm:prSet presAssocID="{2FFD231E-2B3D-47E7-9D26-BB4717C663BD}" presName="linNode" presStyleCnt="0"/>
      <dgm:spPr/>
    </dgm:pt>
    <dgm:pt modelId="{071986B5-392E-4AAA-BE6C-C22A45542C1E}" type="pres">
      <dgm:prSet presAssocID="{2FFD231E-2B3D-47E7-9D26-BB4717C663BD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B03CFD-420B-4889-833C-9136194FDCE1}" type="pres">
      <dgm:prSet presAssocID="{2FFD231E-2B3D-47E7-9D26-BB4717C663BD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5F06FA-DC88-4680-8F5F-6834387CAE81}" type="pres">
      <dgm:prSet presAssocID="{93DFD56F-57F1-4A1E-8B5C-1D2A1D1507DB}" presName="sp" presStyleCnt="0"/>
      <dgm:spPr/>
    </dgm:pt>
    <dgm:pt modelId="{94F198DC-B433-4ABD-AFF5-DDF5176B6D01}" type="pres">
      <dgm:prSet presAssocID="{00019542-117B-41CE-8AED-1D857D3018A1}" presName="linNode" presStyleCnt="0"/>
      <dgm:spPr/>
    </dgm:pt>
    <dgm:pt modelId="{B6790809-B724-41A9-8358-050D8410D8E3}" type="pres">
      <dgm:prSet presAssocID="{00019542-117B-41CE-8AED-1D857D3018A1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D873AB-F596-4C6D-9E18-8E6B693A6059}" type="pres">
      <dgm:prSet presAssocID="{00019542-117B-41CE-8AED-1D857D3018A1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A3BA0D-8E40-4E9F-9FEC-87D919F563D2}" type="pres">
      <dgm:prSet presAssocID="{2661ABA0-D783-46DE-B459-FEE62220FBBC}" presName="sp" presStyleCnt="0"/>
      <dgm:spPr/>
    </dgm:pt>
    <dgm:pt modelId="{731933AC-C3D4-4F0C-8035-03C29CC90831}" type="pres">
      <dgm:prSet presAssocID="{41C65E59-2AAB-438A-9A8F-57A88CC7C08C}" presName="linNode" presStyleCnt="0"/>
      <dgm:spPr/>
    </dgm:pt>
    <dgm:pt modelId="{2452E7DD-F8C0-4AB2-AFA4-CDBBBC3C74D3}" type="pres">
      <dgm:prSet presAssocID="{41C65E59-2AAB-438A-9A8F-57A88CC7C08C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B767C7-24C6-490A-A800-CCC4B6084B24}" type="pres">
      <dgm:prSet presAssocID="{41C65E59-2AAB-438A-9A8F-57A88CC7C08C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6222C6-022C-4B50-8545-60E87D8207F7}" srcId="{96777F93-EF93-4493-80E1-75AC86EF28DB}" destId="{F4A4518D-4894-4C91-BD01-5A828200F5F3}" srcOrd="1" destOrd="0" parTransId="{FDBD8A1C-520B-416A-ADE8-FF138DC36EB7}" sibTransId="{7102ECBA-DC0B-44A7-B7FF-DD1EF1D56B9A}"/>
    <dgm:cxn modelId="{CAE2ADBE-FBFA-470B-89B5-1367B2151BBB}" srcId="{96777F93-EF93-4493-80E1-75AC86EF28DB}" destId="{07995D78-3360-4F20-942E-06C45DD07E6E}" srcOrd="0" destOrd="0" parTransId="{CD286E3D-9174-458F-823D-3CB112D7814C}" sibTransId="{D1B1F2BE-76FC-49A3-87A9-A11D3F79A462}"/>
    <dgm:cxn modelId="{2B2F322D-25B8-4266-A95F-38B46FEECF42}" type="presOf" srcId="{9E8451D2-D3B7-4D33-BB67-1938210E6164}" destId="{27D873AB-F596-4C6D-9E18-8E6B693A6059}" srcOrd="0" destOrd="1" presId="urn:microsoft.com/office/officeart/2005/8/layout/vList5"/>
    <dgm:cxn modelId="{0128F057-BAC4-4295-AF33-2C035945DAB4}" type="presOf" srcId="{DB15B462-2169-40EA-AD06-BFC7FCCF0722}" destId="{27D873AB-F596-4C6D-9E18-8E6B693A6059}" srcOrd="0" destOrd="2" presId="urn:microsoft.com/office/officeart/2005/8/layout/vList5"/>
    <dgm:cxn modelId="{4C363574-D8A4-4C38-BB39-BB498D064A7E}" type="presOf" srcId="{00D53467-F0FF-4DB7-AE95-33B7B648EBD7}" destId="{27D873AB-F596-4C6D-9E18-8E6B693A6059}" srcOrd="0" destOrd="0" presId="urn:microsoft.com/office/officeart/2005/8/layout/vList5"/>
    <dgm:cxn modelId="{58083AC4-3368-49A6-B21C-4C7538A726AF}" srcId="{0DEE26D7-49DB-4843-92A8-B4A6E9AA54BD}" destId="{00F059DB-E5CC-47FA-87D7-8C1F65573082}" srcOrd="1" destOrd="0" parTransId="{D6EEE24F-0161-4B52-8E62-54E12D6FAC8E}" sibTransId="{3CBF5687-C7FB-4DBD-A385-0AC50CDD285F}"/>
    <dgm:cxn modelId="{39DF5E55-7692-4D21-AD0D-4610A14D3C6E}" type="presOf" srcId="{07995D78-3360-4F20-942E-06C45DD07E6E}" destId="{858F113B-B618-4145-BC6A-3D2C077A488D}" srcOrd="0" destOrd="0" presId="urn:microsoft.com/office/officeart/2005/8/layout/vList5"/>
    <dgm:cxn modelId="{D2433A2E-84C4-4B49-AD7E-765B0B32C63E}" type="presOf" srcId="{16D60EB8-1B96-4CA4-8D51-DE9961632D59}" destId="{EFE9ABFA-27BB-44C7-829F-E89E59E4F265}" srcOrd="0" destOrd="1" presId="urn:microsoft.com/office/officeart/2005/8/layout/vList5"/>
    <dgm:cxn modelId="{09A2497E-2F07-4E90-97FC-AACA484D8257}" type="presOf" srcId="{A41E0239-80CD-4CD8-97E1-AD78D21BA7BA}" destId="{44BCAB40-4033-40EB-9348-57BED024AB9E}" srcOrd="0" destOrd="2" presId="urn:microsoft.com/office/officeart/2005/8/layout/vList5"/>
    <dgm:cxn modelId="{A63274E6-C5A2-482F-A7F4-32565CA33A75}" type="presOf" srcId="{22EA93DA-327B-4FB6-91E6-45C987D05394}" destId="{A7B03CFD-420B-4889-833C-9136194FDCE1}" srcOrd="0" destOrd="0" presId="urn:microsoft.com/office/officeart/2005/8/layout/vList5"/>
    <dgm:cxn modelId="{99801288-7AC1-4608-A0AE-CDBAD62A7A33}" type="presOf" srcId="{07861471-B203-4E4D-BFB4-9E6E1F626B3E}" destId="{EFE9ABFA-27BB-44C7-829F-E89E59E4F265}" srcOrd="0" destOrd="0" presId="urn:microsoft.com/office/officeart/2005/8/layout/vList5"/>
    <dgm:cxn modelId="{4694C4DC-1241-4439-A165-8B534E7A1DE0}" type="presOf" srcId="{00F059DB-E5CC-47FA-87D7-8C1F65573082}" destId="{44BCAB40-4033-40EB-9348-57BED024AB9E}" srcOrd="0" destOrd="1" presId="urn:microsoft.com/office/officeart/2005/8/layout/vList5"/>
    <dgm:cxn modelId="{979DC4FD-015F-4219-A4D0-FDBF3A10CF50}" type="presOf" srcId="{A045E7DB-6A95-4BE3-94C8-6C131376A394}" destId="{3C28D404-ECAE-4310-B282-16901C659A37}" srcOrd="0" destOrd="0" presId="urn:microsoft.com/office/officeart/2005/8/layout/vList5"/>
    <dgm:cxn modelId="{0B417385-6F47-46E3-B1F6-8629234CB567}" srcId="{A045E7DB-6A95-4BE3-94C8-6C131376A394}" destId="{D1CC0750-D9F7-4A5E-900E-06C41F317A12}" srcOrd="1" destOrd="0" parTransId="{00FF88E0-3B62-4F3A-84E3-27B0E4602AEB}" sibTransId="{A1EE3590-101D-4375-8DC4-F5462578352D}"/>
    <dgm:cxn modelId="{BC647883-CA39-4145-A234-E7C5394EF093}" srcId="{A045E7DB-6A95-4BE3-94C8-6C131376A394}" destId="{00019542-117B-41CE-8AED-1D857D3018A1}" srcOrd="4" destOrd="0" parTransId="{B500C5AC-B604-4090-83DE-92B255E71D6C}" sibTransId="{2661ABA0-D783-46DE-B459-FEE62220FBBC}"/>
    <dgm:cxn modelId="{A3229524-71AC-4319-8326-46DEDBA39257}" srcId="{2FFD231E-2B3D-47E7-9D26-BB4717C663BD}" destId="{7C1D23D8-4AC0-4725-A219-5072629695A0}" srcOrd="1" destOrd="0" parTransId="{60EDA02B-25E0-45AE-8AC1-7966304E2C58}" sibTransId="{9226970A-03A0-4812-B406-71DD6BC98985}"/>
    <dgm:cxn modelId="{65454BF9-5727-45BC-80F2-BDFF3810B5CF}" type="presOf" srcId="{382151C8-60A1-4978-BEA2-76EF6F21C2C4}" destId="{44BCAB40-4033-40EB-9348-57BED024AB9E}" srcOrd="0" destOrd="0" presId="urn:microsoft.com/office/officeart/2005/8/layout/vList5"/>
    <dgm:cxn modelId="{E5EDA98A-D1BF-47C9-B5FB-AB292A5DD4C3}" srcId="{00019542-117B-41CE-8AED-1D857D3018A1}" destId="{DB15B462-2169-40EA-AD06-BFC7FCCF0722}" srcOrd="2" destOrd="0" parTransId="{384F2F08-A231-401A-AE27-E72F3465565C}" sibTransId="{FD5710BB-C630-4CD9-86E9-7E4B86642677}"/>
    <dgm:cxn modelId="{1F57E2FC-3745-4C6B-8563-0713219BADB9}" type="presOf" srcId="{F4A4518D-4894-4C91-BD01-5A828200F5F3}" destId="{858F113B-B618-4145-BC6A-3D2C077A488D}" srcOrd="0" destOrd="1" presId="urn:microsoft.com/office/officeart/2005/8/layout/vList5"/>
    <dgm:cxn modelId="{8D725F88-24FF-42B6-9386-6B27BA5BBEF1}" srcId="{A045E7DB-6A95-4BE3-94C8-6C131376A394}" destId="{96777F93-EF93-4493-80E1-75AC86EF28DB}" srcOrd="2" destOrd="0" parTransId="{B654005F-75E3-4FD8-BEEA-4408C1C774BC}" sibTransId="{7C1D437F-B7B9-413E-929C-34043F054C17}"/>
    <dgm:cxn modelId="{99C5F19C-A044-47C5-BFDC-147027CD88C4}" srcId="{0DEE26D7-49DB-4843-92A8-B4A6E9AA54BD}" destId="{382151C8-60A1-4978-BEA2-76EF6F21C2C4}" srcOrd="0" destOrd="0" parTransId="{F20DA26C-37A2-4057-8106-E17D5A9621E7}" sibTransId="{44F1BC61-A21B-497F-AD4A-F0558CAA2AAC}"/>
    <dgm:cxn modelId="{0BA26BCA-9B98-4B87-867E-78ED55089C80}" srcId="{A045E7DB-6A95-4BE3-94C8-6C131376A394}" destId="{2FFD231E-2B3D-47E7-9D26-BB4717C663BD}" srcOrd="3" destOrd="0" parTransId="{4458EB59-17D3-4606-9B42-65CAFF452441}" sibTransId="{93DFD56F-57F1-4A1E-8B5C-1D2A1D1507DB}"/>
    <dgm:cxn modelId="{B6D807F7-F55D-40B6-A651-739D76C02B5C}" type="presOf" srcId="{96777F93-EF93-4493-80E1-75AC86EF28DB}" destId="{B8204129-4790-467E-80FB-2D818CF5D2F6}" srcOrd="0" destOrd="0" presId="urn:microsoft.com/office/officeart/2005/8/layout/vList5"/>
    <dgm:cxn modelId="{E30A27DC-3450-428B-AE6B-2BA6D7A96671}" type="presOf" srcId="{D743AA2E-0F4C-4C5F-A872-E7ED1FCC6514}" destId="{AFB767C7-24C6-490A-A800-CCC4B6084B24}" srcOrd="0" destOrd="0" presId="urn:microsoft.com/office/officeart/2005/8/layout/vList5"/>
    <dgm:cxn modelId="{C07BDC15-2D7F-48F5-BD00-14BC4D65490C}" srcId="{D1CC0750-D9F7-4A5E-900E-06C41F317A12}" destId="{16D60EB8-1B96-4CA4-8D51-DE9961632D59}" srcOrd="1" destOrd="0" parTransId="{94146E08-9678-4009-82F2-C7CB92696F01}" sibTransId="{B706F184-6EA2-4202-933D-1630CDE72E52}"/>
    <dgm:cxn modelId="{8AC60140-8DDF-43AD-AFB2-9BBCB31EC2F9}" srcId="{D1CC0750-D9F7-4A5E-900E-06C41F317A12}" destId="{07861471-B203-4E4D-BFB4-9E6E1F626B3E}" srcOrd="0" destOrd="0" parTransId="{6DF2FDE7-B109-4906-B3AF-B6F29B454D61}" sibTransId="{17BA315D-71C3-41AD-8A2B-03BCA8E1B857}"/>
    <dgm:cxn modelId="{EE8A8230-A1F1-4A8A-A596-226ACC4C5929}" type="presOf" srcId="{41C65E59-2AAB-438A-9A8F-57A88CC7C08C}" destId="{2452E7DD-F8C0-4AB2-AFA4-CDBBBC3C74D3}" srcOrd="0" destOrd="0" presId="urn:microsoft.com/office/officeart/2005/8/layout/vList5"/>
    <dgm:cxn modelId="{05005BB0-BF79-4C73-8A26-7A3B3DF0DC51}" srcId="{A045E7DB-6A95-4BE3-94C8-6C131376A394}" destId="{0DEE26D7-49DB-4843-92A8-B4A6E9AA54BD}" srcOrd="0" destOrd="0" parTransId="{F0BAE5CC-9F7C-4959-BEC2-504BAFFA4F0A}" sibTransId="{D2C9E210-399B-4C6D-B8D9-3F98F9217425}"/>
    <dgm:cxn modelId="{7B29E91A-59ED-4105-B83E-1C7B3BE4FBDE}" type="presOf" srcId="{D1CC0750-D9F7-4A5E-900E-06C41F317A12}" destId="{06438514-C9C5-4476-B8A1-A0939BFC7478}" srcOrd="0" destOrd="0" presId="urn:microsoft.com/office/officeart/2005/8/layout/vList5"/>
    <dgm:cxn modelId="{9614F58B-413B-42E5-8F50-66B9A1D49BD4}" type="presOf" srcId="{0DEE26D7-49DB-4843-92A8-B4A6E9AA54BD}" destId="{02541520-716E-4ABB-ACE3-ED926D565DCC}" srcOrd="0" destOrd="0" presId="urn:microsoft.com/office/officeart/2005/8/layout/vList5"/>
    <dgm:cxn modelId="{4DD837A9-ED6A-404B-9383-7143554DF230}" srcId="{2FFD231E-2B3D-47E7-9D26-BB4717C663BD}" destId="{22EA93DA-327B-4FB6-91E6-45C987D05394}" srcOrd="0" destOrd="0" parTransId="{75B72632-D8CD-4118-A0D9-5B6406E1B391}" sibTransId="{21719D5C-9463-4832-AA62-DE2890ED5078}"/>
    <dgm:cxn modelId="{2383D104-3613-4CDA-B103-E0F83D0EA411}" srcId="{00019542-117B-41CE-8AED-1D857D3018A1}" destId="{00D53467-F0FF-4DB7-AE95-33B7B648EBD7}" srcOrd="0" destOrd="0" parTransId="{4BFA5944-50A9-495D-97E7-B55FD572BBE4}" sibTransId="{C9DCE32A-D2EF-46C5-BAA1-49BE14D478A3}"/>
    <dgm:cxn modelId="{814E5074-2928-4D06-A10E-90C6F1C7E7FC}" srcId="{41C65E59-2AAB-438A-9A8F-57A88CC7C08C}" destId="{D743AA2E-0F4C-4C5F-A872-E7ED1FCC6514}" srcOrd="0" destOrd="0" parTransId="{D115B649-96B9-4290-B52E-607B70AB52AE}" sibTransId="{7B18EF01-E74C-4C7B-B17A-4D1B3D94062E}"/>
    <dgm:cxn modelId="{20DA5162-B142-4E96-A1C1-B704A76763CB}" type="presOf" srcId="{00019542-117B-41CE-8AED-1D857D3018A1}" destId="{B6790809-B724-41A9-8358-050D8410D8E3}" srcOrd="0" destOrd="0" presId="urn:microsoft.com/office/officeart/2005/8/layout/vList5"/>
    <dgm:cxn modelId="{F2C22C5D-1390-4F15-B8D9-12128368E236}" srcId="{A045E7DB-6A95-4BE3-94C8-6C131376A394}" destId="{41C65E59-2AAB-438A-9A8F-57A88CC7C08C}" srcOrd="5" destOrd="0" parTransId="{856FE170-0338-4B5B-975F-C611CD6DBF17}" sibTransId="{76458F46-4BEA-4E12-9B8D-2CB1332FC406}"/>
    <dgm:cxn modelId="{C07147E6-7156-447D-8C05-6532FF83A030}" srcId="{00019542-117B-41CE-8AED-1D857D3018A1}" destId="{9E8451D2-D3B7-4D33-BB67-1938210E6164}" srcOrd="1" destOrd="0" parTransId="{6DB42EDA-6E16-453B-BB94-5A97033A5927}" sibTransId="{666A0027-1795-48EC-A3EB-9FF040BBE5C3}"/>
    <dgm:cxn modelId="{A1588DEC-2202-4049-870F-44A9025A8F1C}" type="presOf" srcId="{7C1D23D8-4AC0-4725-A219-5072629695A0}" destId="{A7B03CFD-420B-4889-833C-9136194FDCE1}" srcOrd="0" destOrd="1" presId="urn:microsoft.com/office/officeart/2005/8/layout/vList5"/>
    <dgm:cxn modelId="{7996A9F3-C15D-4BCF-BE4E-D8F0D91DE12C}" srcId="{0DEE26D7-49DB-4843-92A8-B4A6E9AA54BD}" destId="{A41E0239-80CD-4CD8-97E1-AD78D21BA7BA}" srcOrd="2" destOrd="0" parTransId="{BECB9DBF-712A-467D-BACE-CD76B2FF7847}" sibTransId="{A6417E6A-F97B-43AA-97D4-E14363BDC1FE}"/>
    <dgm:cxn modelId="{13834360-649C-40DB-8407-D171604FDF81}" type="presOf" srcId="{2FFD231E-2B3D-47E7-9D26-BB4717C663BD}" destId="{071986B5-392E-4AAA-BE6C-C22A45542C1E}" srcOrd="0" destOrd="0" presId="urn:microsoft.com/office/officeart/2005/8/layout/vList5"/>
    <dgm:cxn modelId="{B3517AA2-86A0-4F51-949C-BA116CD7AD51}" type="presParOf" srcId="{3C28D404-ECAE-4310-B282-16901C659A37}" destId="{B7FF1E84-103E-45EA-AF51-E1526F587138}" srcOrd="0" destOrd="0" presId="urn:microsoft.com/office/officeart/2005/8/layout/vList5"/>
    <dgm:cxn modelId="{64778807-7AB6-44BC-8F3C-FA27FB29D3C9}" type="presParOf" srcId="{B7FF1E84-103E-45EA-AF51-E1526F587138}" destId="{02541520-716E-4ABB-ACE3-ED926D565DCC}" srcOrd="0" destOrd="0" presId="urn:microsoft.com/office/officeart/2005/8/layout/vList5"/>
    <dgm:cxn modelId="{99A2E3AB-A4AA-422F-AECF-120F2CEC76A5}" type="presParOf" srcId="{B7FF1E84-103E-45EA-AF51-E1526F587138}" destId="{44BCAB40-4033-40EB-9348-57BED024AB9E}" srcOrd="1" destOrd="0" presId="urn:microsoft.com/office/officeart/2005/8/layout/vList5"/>
    <dgm:cxn modelId="{9B3FDBDA-16EE-46B4-A475-61CFEDBCC6EF}" type="presParOf" srcId="{3C28D404-ECAE-4310-B282-16901C659A37}" destId="{FFF17AA8-957B-431A-94E2-C8749111963B}" srcOrd="1" destOrd="0" presId="urn:microsoft.com/office/officeart/2005/8/layout/vList5"/>
    <dgm:cxn modelId="{27432469-783D-43A5-93FB-B61F7FA82D36}" type="presParOf" srcId="{3C28D404-ECAE-4310-B282-16901C659A37}" destId="{4D8044FE-2E14-4D45-ADBA-96AA5E93077A}" srcOrd="2" destOrd="0" presId="urn:microsoft.com/office/officeart/2005/8/layout/vList5"/>
    <dgm:cxn modelId="{C0487E62-C256-49DE-9C19-09BD8ADD924A}" type="presParOf" srcId="{4D8044FE-2E14-4D45-ADBA-96AA5E93077A}" destId="{06438514-C9C5-4476-B8A1-A0939BFC7478}" srcOrd="0" destOrd="0" presId="urn:microsoft.com/office/officeart/2005/8/layout/vList5"/>
    <dgm:cxn modelId="{63F80AFF-37D6-417D-B7D4-2FD9E1045B94}" type="presParOf" srcId="{4D8044FE-2E14-4D45-ADBA-96AA5E93077A}" destId="{EFE9ABFA-27BB-44C7-829F-E89E59E4F265}" srcOrd="1" destOrd="0" presId="urn:microsoft.com/office/officeart/2005/8/layout/vList5"/>
    <dgm:cxn modelId="{0B416B4C-2D8A-4664-A393-4EDC75DB0D81}" type="presParOf" srcId="{3C28D404-ECAE-4310-B282-16901C659A37}" destId="{5E351F36-9A91-430C-8143-464C7A416C29}" srcOrd="3" destOrd="0" presId="urn:microsoft.com/office/officeart/2005/8/layout/vList5"/>
    <dgm:cxn modelId="{8946254C-8435-425E-B4CF-422063DA78A0}" type="presParOf" srcId="{3C28D404-ECAE-4310-B282-16901C659A37}" destId="{F6007B78-DC2C-4888-BBAB-2A5E87323DF4}" srcOrd="4" destOrd="0" presId="urn:microsoft.com/office/officeart/2005/8/layout/vList5"/>
    <dgm:cxn modelId="{F97062AC-9E32-4BE1-B1CA-CE09CAC8ABBF}" type="presParOf" srcId="{F6007B78-DC2C-4888-BBAB-2A5E87323DF4}" destId="{B8204129-4790-467E-80FB-2D818CF5D2F6}" srcOrd="0" destOrd="0" presId="urn:microsoft.com/office/officeart/2005/8/layout/vList5"/>
    <dgm:cxn modelId="{3AA36DB4-91B2-4427-A4EF-506CC3628362}" type="presParOf" srcId="{F6007B78-DC2C-4888-BBAB-2A5E87323DF4}" destId="{858F113B-B618-4145-BC6A-3D2C077A488D}" srcOrd="1" destOrd="0" presId="urn:microsoft.com/office/officeart/2005/8/layout/vList5"/>
    <dgm:cxn modelId="{2C9E7BF5-90BC-4640-BE10-C8AFB36D6E52}" type="presParOf" srcId="{3C28D404-ECAE-4310-B282-16901C659A37}" destId="{2213A3D2-7594-4D1F-A846-03062259ED6B}" srcOrd="5" destOrd="0" presId="urn:microsoft.com/office/officeart/2005/8/layout/vList5"/>
    <dgm:cxn modelId="{70E30772-2E7B-4191-9BB6-66BC345673A0}" type="presParOf" srcId="{3C28D404-ECAE-4310-B282-16901C659A37}" destId="{BE8D23E6-536A-494C-AAE5-AD17AE4561F0}" srcOrd="6" destOrd="0" presId="urn:microsoft.com/office/officeart/2005/8/layout/vList5"/>
    <dgm:cxn modelId="{4535DCD1-01E6-4AB3-8296-5E960BF4C9CD}" type="presParOf" srcId="{BE8D23E6-536A-494C-AAE5-AD17AE4561F0}" destId="{071986B5-392E-4AAA-BE6C-C22A45542C1E}" srcOrd="0" destOrd="0" presId="urn:microsoft.com/office/officeart/2005/8/layout/vList5"/>
    <dgm:cxn modelId="{3371817B-E7AB-454E-B9CB-5E341F64C500}" type="presParOf" srcId="{BE8D23E6-536A-494C-AAE5-AD17AE4561F0}" destId="{A7B03CFD-420B-4889-833C-9136194FDCE1}" srcOrd="1" destOrd="0" presId="urn:microsoft.com/office/officeart/2005/8/layout/vList5"/>
    <dgm:cxn modelId="{3D0E9763-8749-4ED8-934B-3214D5A79763}" type="presParOf" srcId="{3C28D404-ECAE-4310-B282-16901C659A37}" destId="{B55F06FA-DC88-4680-8F5F-6834387CAE81}" srcOrd="7" destOrd="0" presId="urn:microsoft.com/office/officeart/2005/8/layout/vList5"/>
    <dgm:cxn modelId="{F57EC092-8346-4921-A6CE-C1C867C6E667}" type="presParOf" srcId="{3C28D404-ECAE-4310-B282-16901C659A37}" destId="{94F198DC-B433-4ABD-AFF5-DDF5176B6D01}" srcOrd="8" destOrd="0" presId="urn:microsoft.com/office/officeart/2005/8/layout/vList5"/>
    <dgm:cxn modelId="{7C5EAE66-DC93-40E4-B212-839DAA5CF654}" type="presParOf" srcId="{94F198DC-B433-4ABD-AFF5-DDF5176B6D01}" destId="{B6790809-B724-41A9-8358-050D8410D8E3}" srcOrd="0" destOrd="0" presId="urn:microsoft.com/office/officeart/2005/8/layout/vList5"/>
    <dgm:cxn modelId="{26AE3CC2-A1F9-4568-B572-D506088DC32D}" type="presParOf" srcId="{94F198DC-B433-4ABD-AFF5-DDF5176B6D01}" destId="{27D873AB-F596-4C6D-9E18-8E6B693A6059}" srcOrd="1" destOrd="0" presId="urn:microsoft.com/office/officeart/2005/8/layout/vList5"/>
    <dgm:cxn modelId="{263EFBB9-5C6D-4188-A5E5-049E46752585}" type="presParOf" srcId="{3C28D404-ECAE-4310-B282-16901C659A37}" destId="{2FA3BA0D-8E40-4E9F-9FEC-87D919F563D2}" srcOrd="9" destOrd="0" presId="urn:microsoft.com/office/officeart/2005/8/layout/vList5"/>
    <dgm:cxn modelId="{B6AE0165-5218-4BFC-AE4E-45AB7397D3AA}" type="presParOf" srcId="{3C28D404-ECAE-4310-B282-16901C659A37}" destId="{731933AC-C3D4-4F0C-8035-03C29CC90831}" srcOrd="10" destOrd="0" presId="urn:microsoft.com/office/officeart/2005/8/layout/vList5"/>
    <dgm:cxn modelId="{1991ECCD-427A-4EA7-B012-F570878407FA}" type="presParOf" srcId="{731933AC-C3D4-4F0C-8035-03C29CC90831}" destId="{2452E7DD-F8C0-4AB2-AFA4-CDBBBC3C74D3}" srcOrd="0" destOrd="0" presId="urn:microsoft.com/office/officeart/2005/8/layout/vList5"/>
    <dgm:cxn modelId="{46AD03F1-B5CB-4BCF-86E9-57B3A970DDDC}" type="presParOf" srcId="{731933AC-C3D4-4F0C-8035-03C29CC90831}" destId="{AFB767C7-24C6-490A-A800-CCC4B6084B2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45E7DB-6A95-4BE3-94C8-6C131376A394}" type="doc">
      <dgm:prSet loTypeId="urn:microsoft.com/office/officeart/2005/8/layout/vList5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0DEE26D7-49DB-4843-92A8-B4A6E9AA54BD}">
      <dgm:prSet phldrT="[Text]" custT="1"/>
      <dgm:spPr/>
      <dgm:t>
        <a:bodyPr/>
        <a:lstStyle/>
        <a:p>
          <a:r>
            <a:rPr lang="en-US" sz="3200" dirty="0" smtClean="0"/>
            <a:t>General</a:t>
          </a:r>
          <a:endParaRPr lang="en-US" sz="3200" dirty="0"/>
        </a:p>
      </dgm:t>
    </dgm:pt>
    <dgm:pt modelId="{F0BAE5CC-9F7C-4959-BEC2-504BAFFA4F0A}" type="parTrans" cxnId="{05005BB0-BF79-4C73-8A26-7A3B3DF0DC51}">
      <dgm:prSet/>
      <dgm:spPr/>
      <dgm:t>
        <a:bodyPr/>
        <a:lstStyle/>
        <a:p>
          <a:endParaRPr lang="en-US"/>
        </a:p>
      </dgm:t>
    </dgm:pt>
    <dgm:pt modelId="{D2C9E210-399B-4C6D-B8D9-3F98F9217425}" type="sibTrans" cxnId="{05005BB0-BF79-4C73-8A26-7A3B3DF0DC51}">
      <dgm:prSet/>
      <dgm:spPr/>
      <dgm:t>
        <a:bodyPr/>
        <a:lstStyle/>
        <a:p>
          <a:endParaRPr lang="en-US"/>
        </a:p>
      </dgm:t>
    </dgm:pt>
    <dgm:pt modelId="{382151C8-60A1-4978-BEA2-76EF6F21C2C4}">
      <dgm:prSet phldrT="[Text]" custT="1"/>
      <dgm:spPr/>
      <dgm:t>
        <a:bodyPr/>
        <a:lstStyle/>
        <a:p>
          <a:r>
            <a:rPr lang="en-US" sz="1400" dirty="0" smtClean="0"/>
            <a:t>Provide grouping of associated elements</a:t>
          </a:r>
          <a:endParaRPr lang="en-US" sz="1400" dirty="0"/>
        </a:p>
      </dgm:t>
    </dgm:pt>
    <dgm:pt modelId="{F20DA26C-37A2-4057-8106-E17D5A9621E7}" type="parTrans" cxnId="{99C5F19C-A044-47C5-BFDC-147027CD88C4}">
      <dgm:prSet/>
      <dgm:spPr/>
      <dgm:t>
        <a:bodyPr/>
        <a:lstStyle/>
        <a:p>
          <a:endParaRPr lang="en-US"/>
        </a:p>
      </dgm:t>
    </dgm:pt>
    <dgm:pt modelId="{44F1BC61-A21B-497F-AD4A-F0558CAA2AAC}" type="sibTrans" cxnId="{99C5F19C-A044-47C5-BFDC-147027CD88C4}">
      <dgm:prSet/>
      <dgm:spPr/>
      <dgm:t>
        <a:bodyPr/>
        <a:lstStyle/>
        <a:p>
          <a:endParaRPr lang="en-US"/>
        </a:p>
      </dgm:t>
    </dgm:pt>
    <dgm:pt modelId="{D1CC0750-D9F7-4A5E-900E-06C41F317A12}">
      <dgm:prSet phldrT="[Text]" custT="1"/>
      <dgm:spPr/>
      <dgm:t>
        <a:bodyPr/>
        <a:lstStyle/>
        <a:p>
          <a:r>
            <a:rPr lang="en-US" sz="3600" dirty="0" smtClean="0"/>
            <a:t>White Space</a:t>
          </a:r>
          <a:endParaRPr lang="en-US" sz="3600" dirty="0"/>
        </a:p>
      </dgm:t>
    </dgm:pt>
    <dgm:pt modelId="{00FF88E0-3B62-4F3A-84E3-27B0E4602AEB}" type="parTrans" cxnId="{0B417385-6F47-46E3-B1F6-8629234CB567}">
      <dgm:prSet/>
      <dgm:spPr/>
      <dgm:t>
        <a:bodyPr/>
        <a:lstStyle/>
        <a:p>
          <a:endParaRPr lang="en-US"/>
        </a:p>
      </dgm:t>
    </dgm:pt>
    <dgm:pt modelId="{A1EE3590-101D-4375-8DC4-F5462578352D}" type="sibTrans" cxnId="{0B417385-6F47-46E3-B1F6-8629234CB567}">
      <dgm:prSet/>
      <dgm:spPr/>
      <dgm:t>
        <a:bodyPr/>
        <a:lstStyle/>
        <a:p>
          <a:endParaRPr lang="en-US"/>
        </a:p>
      </dgm:t>
    </dgm:pt>
    <dgm:pt modelId="{96777F93-EF93-4493-80E1-75AC86EF28DB}">
      <dgm:prSet phldrT="[Text]" custT="1"/>
      <dgm:spPr/>
      <dgm:t>
        <a:bodyPr/>
        <a:lstStyle/>
        <a:p>
          <a:r>
            <a:rPr lang="en-US" sz="3600" dirty="0" smtClean="0"/>
            <a:t>Headings</a:t>
          </a:r>
          <a:endParaRPr lang="en-US" sz="3600" dirty="0"/>
        </a:p>
      </dgm:t>
    </dgm:pt>
    <dgm:pt modelId="{B654005F-75E3-4FD8-BEEA-4408C1C774BC}" type="parTrans" cxnId="{8D725F88-24FF-42B6-9386-6B27BA5BBEF1}">
      <dgm:prSet/>
      <dgm:spPr/>
      <dgm:t>
        <a:bodyPr/>
        <a:lstStyle/>
        <a:p>
          <a:endParaRPr lang="en-US"/>
        </a:p>
      </dgm:t>
    </dgm:pt>
    <dgm:pt modelId="{7C1D437F-B7B9-413E-929C-34043F054C17}" type="sibTrans" cxnId="{8D725F88-24FF-42B6-9386-6B27BA5BBEF1}">
      <dgm:prSet/>
      <dgm:spPr/>
      <dgm:t>
        <a:bodyPr/>
        <a:lstStyle/>
        <a:p>
          <a:endParaRPr lang="en-US"/>
        </a:p>
      </dgm:t>
    </dgm:pt>
    <dgm:pt modelId="{07995D78-3360-4F20-942E-06C45DD07E6E}">
      <dgm:prSet phldrT="[Text]"/>
      <dgm:spPr/>
      <dgm:t>
        <a:bodyPr/>
        <a:lstStyle/>
        <a:p>
          <a:r>
            <a:rPr lang="en-US" dirty="0" smtClean="0"/>
            <a:t>Provide section heading and subsection heading for multiple control grouping</a:t>
          </a:r>
          <a:endParaRPr lang="en-US" dirty="0"/>
        </a:p>
      </dgm:t>
    </dgm:pt>
    <dgm:pt modelId="{CD286E3D-9174-458F-823D-3CB112D7814C}" type="parTrans" cxnId="{CAE2ADBE-FBFA-470B-89B5-1367B2151BBB}">
      <dgm:prSet/>
      <dgm:spPr/>
      <dgm:t>
        <a:bodyPr/>
        <a:lstStyle/>
        <a:p>
          <a:endParaRPr lang="en-US"/>
        </a:p>
      </dgm:t>
    </dgm:pt>
    <dgm:pt modelId="{D1B1F2BE-76FC-49A3-87A9-A11D3F79A462}" type="sibTrans" cxnId="{CAE2ADBE-FBFA-470B-89B5-1367B2151BBB}">
      <dgm:prSet/>
      <dgm:spPr/>
      <dgm:t>
        <a:bodyPr/>
        <a:lstStyle/>
        <a:p>
          <a:endParaRPr lang="en-US"/>
        </a:p>
      </dgm:t>
    </dgm:pt>
    <dgm:pt modelId="{07861471-B203-4E4D-BFB4-9E6E1F626B3E}">
      <dgm:prSet phldrT="[Text]"/>
      <dgm:spPr/>
      <dgm:t>
        <a:bodyPr/>
        <a:lstStyle/>
        <a:p>
          <a:r>
            <a:rPr lang="en-US" dirty="0" smtClean="0"/>
            <a:t>Provide adequate separation of grouping through the use of white space</a:t>
          </a:r>
          <a:endParaRPr lang="en-US" dirty="0"/>
        </a:p>
      </dgm:t>
    </dgm:pt>
    <dgm:pt modelId="{17BA315D-71C3-41AD-8A2B-03BCA8E1B857}" type="sibTrans" cxnId="{8AC60140-8DDF-43AD-AFB2-9BBCB31EC2F9}">
      <dgm:prSet/>
      <dgm:spPr/>
      <dgm:t>
        <a:bodyPr/>
        <a:lstStyle/>
        <a:p>
          <a:endParaRPr lang="en-US"/>
        </a:p>
      </dgm:t>
    </dgm:pt>
    <dgm:pt modelId="{6DF2FDE7-B109-4906-B3AF-B6F29B454D61}" type="parTrans" cxnId="{8AC60140-8DDF-43AD-AFB2-9BBCB31EC2F9}">
      <dgm:prSet/>
      <dgm:spPr/>
      <dgm:t>
        <a:bodyPr/>
        <a:lstStyle/>
        <a:p>
          <a:endParaRPr lang="en-US"/>
        </a:p>
      </dgm:t>
    </dgm:pt>
    <dgm:pt modelId="{3AF8425F-2D2D-4313-9AC3-2747E4678ED8}">
      <dgm:prSet phldrT="[Text]"/>
      <dgm:spPr/>
      <dgm:t>
        <a:bodyPr/>
        <a:lstStyle/>
        <a:p>
          <a:r>
            <a:rPr lang="en-US" dirty="0" smtClean="0"/>
            <a:t>Leave adequate space around groups or related control, between grouping and windows border</a:t>
          </a:r>
          <a:endParaRPr lang="en-US" dirty="0"/>
        </a:p>
      </dgm:t>
    </dgm:pt>
    <dgm:pt modelId="{2117C772-8A47-4303-9F2F-C46035AC96BC}" type="parTrans" cxnId="{35DEE231-368F-4113-80D5-4EF89AAEA485}">
      <dgm:prSet/>
      <dgm:spPr/>
      <dgm:t>
        <a:bodyPr/>
        <a:lstStyle/>
        <a:p>
          <a:endParaRPr lang="en-US"/>
        </a:p>
      </dgm:t>
    </dgm:pt>
    <dgm:pt modelId="{DFB6967E-B43D-45E9-A867-FB21B3A46828}" type="sibTrans" cxnId="{35DEE231-368F-4113-80D5-4EF89AAEA485}">
      <dgm:prSet/>
      <dgm:spPr/>
      <dgm:t>
        <a:bodyPr/>
        <a:lstStyle/>
        <a:p>
          <a:endParaRPr lang="en-US"/>
        </a:p>
      </dgm:t>
    </dgm:pt>
    <dgm:pt modelId="{D8824D8F-CA7B-42DA-90DB-4C985B1F5CFE}">
      <dgm:prSet phldrT="[Text]"/>
      <dgm:spPr/>
      <dgm:t>
        <a:bodyPr/>
        <a:lstStyle/>
        <a:p>
          <a:r>
            <a:rPr lang="en-US" dirty="0" smtClean="0"/>
            <a:t>The space between grouping should be greater than the space between fields within a grouping</a:t>
          </a:r>
          <a:endParaRPr lang="en-US" dirty="0"/>
        </a:p>
      </dgm:t>
    </dgm:pt>
    <dgm:pt modelId="{EA1D005F-A491-4A9F-9A19-A2BB2BF55972}" type="parTrans" cxnId="{9E33E754-814B-469F-8D8C-E07F6C307819}">
      <dgm:prSet/>
      <dgm:spPr/>
      <dgm:t>
        <a:bodyPr/>
        <a:lstStyle/>
        <a:p>
          <a:endParaRPr lang="en-US"/>
        </a:p>
      </dgm:t>
    </dgm:pt>
    <dgm:pt modelId="{20A8EDB1-CABE-4E69-A382-FCDC5004ECCC}" type="sibTrans" cxnId="{9E33E754-814B-469F-8D8C-E07F6C307819}">
      <dgm:prSet/>
      <dgm:spPr/>
      <dgm:t>
        <a:bodyPr/>
        <a:lstStyle/>
        <a:p>
          <a:endParaRPr lang="en-US"/>
        </a:p>
      </dgm:t>
    </dgm:pt>
    <dgm:pt modelId="{8587B9B1-0E77-45A6-8943-C8021AB3AA08}">
      <dgm:prSet phldrT="[Text]"/>
      <dgm:spPr/>
      <dgm:t>
        <a:bodyPr/>
        <a:lstStyle/>
        <a:p>
          <a:r>
            <a:rPr lang="en-US" dirty="0" smtClean="0"/>
            <a:t>Provide heading that meaningfully and concisely describer the nature of the group of related field</a:t>
          </a:r>
          <a:endParaRPr lang="en-US" dirty="0"/>
        </a:p>
      </dgm:t>
    </dgm:pt>
    <dgm:pt modelId="{F1D3C31F-FDBF-4CA9-A8A0-2C4B902021C8}" type="parTrans" cxnId="{C90065B2-384A-4187-B860-BCAD4DAC3292}">
      <dgm:prSet/>
      <dgm:spPr/>
      <dgm:t>
        <a:bodyPr/>
        <a:lstStyle/>
        <a:p>
          <a:endParaRPr lang="en-US"/>
        </a:p>
      </dgm:t>
    </dgm:pt>
    <dgm:pt modelId="{7A5C20DC-2638-445B-9BA3-5EABB56643D5}" type="sibTrans" cxnId="{C90065B2-384A-4187-B860-BCAD4DAC3292}">
      <dgm:prSet/>
      <dgm:spPr/>
      <dgm:t>
        <a:bodyPr/>
        <a:lstStyle/>
        <a:p>
          <a:endParaRPr lang="en-US"/>
        </a:p>
      </dgm:t>
    </dgm:pt>
    <dgm:pt modelId="{93297562-30E7-4EC4-91FB-7BE1086C1008}">
      <dgm:prSet phldrT="[Text]"/>
      <dgm:spPr/>
      <dgm:t>
        <a:bodyPr/>
        <a:lstStyle/>
        <a:p>
          <a:r>
            <a:rPr lang="en-US" dirty="0" smtClean="0"/>
            <a:t>Borders</a:t>
          </a:r>
          <a:endParaRPr lang="en-US" dirty="0"/>
        </a:p>
      </dgm:t>
    </dgm:pt>
    <dgm:pt modelId="{F980B27D-303F-4EEE-8892-86D9F08116B9}" type="parTrans" cxnId="{B30744FB-18F2-4EE9-8D43-3238C2240B1C}">
      <dgm:prSet/>
      <dgm:spPr/>
      <dgm:t>
        <a:bodyPr/>
        <a:lstStyle/>
        <a:p>
          <a:endParaRPr lang="en-US"/>
        </a:p>
      </dgm:t>
    </dgm:pt>
    <dgm:pt modelId="{5D1DA816-D8EF-43E8-B6CB-9595ED626DC9}" type="sibTrans" cxnId="{B30744FB-18F2-4EE9-8D43-3238C2240B1C}">
      <dgm:prSet/>
      <dgm:spPr/>
      <dgm:t>
        <a:bodyPr/>
        <a:lstStyle/>
        <a:p>
          <a:endParaRPr lang="en-US"/>
        </a:p>
      </dgm:t>
    </dgm:pt>
    <dgm:pt modelId="{A16EBB97-838C-45F2-97C2-D4C80B266130}">
      <dgm:prSet phldrT="[Text]" custT="1"/>
      <dgm:spPr/>
      <dgm:t>
        <a:bodyPr/>
        <a:lstStyle/>
        <a:p>
          <a:r>
            <a:rPr lang="en-US" sz="900" dirty="0" smtClean="0"/>
            <a:t>Enhance grouping through incorporation of borders around element of single control, groups of a related control or field</a:t>
          </a:r>
          <a:endParaRPr lang="en-US" sz="900" dirty="0"/>
        </a:p>
      </dgm:t>
    </dgm:pt>
    <dgm:pt modelId="{95CFC845-F879-4CB9-AD81-68F21059D3BB}" type="parTrans" cxnId="{F493BB8F-65B6-460D-92E2-BC5A55A8D243}">
      <dgm:prSet/>
      <dgm:spPr/>
      <dgm:t>
        <a:bodyPr/>
        <a:lstStyle/>
        <a:p>
          <a:endParaRPr lang="en-US"/>
        </a:p>
      </dgm:t>
    </dgm:pt>
    <dgm:pt modelId="{4C936757-FAD1-4C0C-A125-9DD30E15D255}" type="sibTrans" cxnId="{F493BB8F-65B6-460D-92E2-BC5A55A8D243}">
      <dgm:prSet/>
      <dgm:spPr/>
      <dgm:t>
        <a:bodyPr/>
        <a:lstStyle/>
        <a:p>
          <a:endParaRPr lang="en-US"/>
        </a:p>
      </dgm:t>
    </dgm:pt>
    <dgm:pt modelId="{0D568E99-37AC-4865-B3E9-6A74D723F8A6}">
      <dgm:prSet phldrT="[Text]" custT="1"/>
      <dgm:spPr/>
      <dgm:t>
        <a:bodyPr/>
        <a:lstStyle/>
        <a:p>
          <a:r>
            <a:rPr lang="en-US" sz="900" dirty="0" smtClean="0"/>
            <a:t>Individual control border should be visually differentiable from border delineating groupings of field or control</a:t>
          </a:r>
          <a:endParaRPr lang="en-US" sz="900" dirty="0"/>
        </a:p>
      </dgm:t>
    </dgm:pt>
    <dgm:pt modelId="{01BBD9D1-A01D-4A99-8526-2703ADF48459}" type="parTrans" cxnId="{1A48D4BE-ECD0-4ABC-A498-103340A83A53}">
      <dgm:prSet/>
      <dgm:spPr/>
      <dgm:t>
        <a:bodyPr/>
        <a:lstStyle/>
        <a:p>
          <a:endParaRPr lang="en-US"/>
        </a:p>
      </dgm:t>
    </dgm:pt>
    <dgm:pt modelId="{A057E5AF-DA1D-4F5F-8426-522023537849}" type="sibTrans" cxnId="{1A48D4BE-ECD0-4ABC-A498-103340A83A53}">
      <dgm:prSet/>
      <dgm:spPr/>
      <dgm:t>
        <a:bodyPr/>
        <a:lstStyle/>
        <a:p>
          <a:endParaRPr lang="en-US"/>
        </a:p>
      </dgm:t>
    </dgm:pt>
    <dgm:pt modelId="{69EB0C0E-5D88-4E6A-96B0-94BECFBE5FC7}">
      <dgm:prSet phldrT="[Text]" custT="1"/>
      <dgm:spPr/>
      <dgm:t>
        <a:bodyPr/>
        <a:lstStyle/>
        <a:p>
          <a:r>
            <a:rPr lang="en-US" sz="900" dirty="0" smtClean="0"/>
            <a:t>Do not place border around command button</a:t>
          </a:r>
          <a:endParaRPr lang="en-US" sz="900" dirty="0"/>
        </a:p>
      </dgm:t>
    </dgm:pt>
    <dgm:pt modelId="{61814517-6E39-4ADA-9628-28C43495B268}" type="parTrans" cxnId="{D4DC61FC-8B47-4040-A016-B7FF6F0FE03D}">
      <dgm:prSet/>
      <dgm:spPr/>
      <dgm:t>
        <a:bodyPr/>
        <a:lstStyle/>
        <a:p>
          <a:endParaRPr lang="en-US"/>
        </a:p>
      </dgm:t>
    </dgm:pt>
    <dgm:pt modelId="{47E38FAF-E500-43CA-BABE-414BFF206684}" type="sibTrans" cxnId="{D4DC61FC-8B47-4040-A016-B7FF6F0FE03D}">
      <dgm:prSet/>
      <dgm:spPr/>
      <dgm:t>
        <a:bodyPr/>
        <a:lstStyle/>
        <a:p>
          <a:endParaRPr lang="en-US"/>
        </a:p>
      </dgm:t>
    </dgm:pt>
    <dgm:pt modelId="{21C27114-62FD-4B53-8529-4BEABD4A2D2E}">
      <dgm:prSet phldrT="[Text]" custT="1"/>
      <dgm:spPr/>
      <dgm:t>
        <a:bodyPr/>
        <a:lstStyle/>
        <a:p>
          <a:r>
            <a:rPr lang="en-US" sz="900" dirty="0" smtClean="0"/>
            <a:t>Do not place individual field or control border around single entry filed, single list box, single combination boxes, single spin boxes, single </a:t>
          </a:r>
          <a:r>
            <a:rPr lang="en-US" sz="900" dirty="0" err="1" smtClean="0"/>
            <a:t>siliders</a:t>
          </a:r>
          <a:endParaRPr lang="en-US" sz="900" dirty="0"/>
        </a:p>
      </dgm:t>
    </dgm:pt>
    <dgm:pt modelId="{7EFF3CEE-35F1-498B-8064-169538C1F951}" type="parTrans" cxnId="{627076E8-C982-4B5D-A99D-931C61AA3BA4}">
      <dgm:prSet/>
      <dgm:spPr/>
      <dgm:t>
        <a:bodyPr/>
        <a:lstStyle/>
        <a:p>
          <a:endParaRPr lang="en-US"/>
        </a:p>
      </dgm:t>
    </dgm:pt>
    <dgm:pt modelId="{35860893-67D1-4B25-AD84-B7D808B429FB}" type="sibTrans" cxnId="{627076E8-C982-4B5D-A99D-931C61AA3BA4}">
      <dgm:prSet/>
      <dgm:spPr/>
      <dgm:t>
        <a:bodyPr/>
        <a:lstStyle/>
        <a:p>
          <a:endParaRPr lang="en-US"/>
        </a:p>
      </dgm:t>
    </dgm:pt>
    <dgm:pt modelId="{3C28D404-ECAE-4310-B282-16901C659A37}" type="pres">
      <dgm:prSet presAssocID="{A045E7DB-6A95-4BE3-94C8-6C131376A39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FF1E84-103E-45EA-AF51-E1526F587138}" type="pres">
      <dgm:prSet presAssocID="{0DEE26D7-49DB-4843-92A8-B4A6E9AA54BD}" presName="linNode" presStyleCnt="0"/>
      <dgm:spPr/>
    </dgm:pt>
    <dgm:pt modelId="{02541520-716E-4ABB-ACE3-ED926D565DCC}" type="pres">
      <dgm:prSet presAssocID="{0DEE26D7-49DB-4843-92A8-B4A6E9AA54BD}" presName="parentText" presStyleLbl="node1" presStyleIdx="0" presStyleCnt="4" custLinFactNeighborX="-110" custLinFactNeighborY="-249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BCAB40-4033-40EB-9348-57BED024AB9E}" type="pres">
      <dgm:prSet presAssocID="{0DEE26D7-49DB-4843-92A8-B4A6E9AA54BD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F17AA8-957B-431A-94E2-C8749111963B}" type="pres">
      <dgm:prSet presAssocID="{D2C9E210-399B-4C6D-B8D9-3F98F9217425}" presName="sp" presStyleCnt="0"/>
      <dgm:spPr/>
    </dgm:pt>
    <dgm:pt modelId="{4D8044FE-2E14-4D45-ADBA-96AA5E93077A}" type="pres">
      <dgm:prSet presAssocID="{D1CC0750-D9F7-4A5E-900E-06C41F317A12}" presName="linNode" presStyleCnt="0"/>
      <dgm:spPr/>
    </dgm:pt>
    <dgm:pt modelId="{06438514-C9C5-4476-B8A1-A0939BFC7478}" type="pres">
      <dgm:prSet presAssocID="{D1CC0750-D9F7-4A5E-900E-06C41F317A12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E9ABFA-27BB-44C7-829F-E89E59E4F265}" type="pres">
      <dgm:prSet presAssocID="{D1CC0750-D9F7-4A5E-900E-06C41F317A12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51F36-9A91-430C-8143-464C7A416C29}" type="pres">
      <dgm:prSet presAssocID="{A1EE3590-101D-4375-8DC4-F5462578352D}" presName="sp" presStyleCnt="0"/>
      <dgm:spPr/>
    </dgm:pt>
    <dgm:pt modelId="{F6007B78-DC2C-4888-BBAB-2A5E87323DF4}" type="pres">
      <dgm:prSet presAssocID="{96777F93-EF93-4493-80E1-75AC86EF28DB}" presName="linNode" presStyleCnt="0"/>
      <dgm:spPr/>
    </dgm:pt>
    <dgm:pt modelId="{B8204129-4790-467E-80FB-2D818CF5D2F6}" type="pres">
      <dgm:prSet presAssocID="{96777F93-EF93-4493-80E1-75AC86EF28DB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8F113B-B618-4145-BC6A-3D2C077A488D}" type="pres">
      <dgm:prSet presAssocID="{96777F93-EF93-4493-80E1-75AC86EF28DB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309954-C2B1-49CA-9566-DB880878540E}" type="pres">
      <dgm:prSet presAssocID="{7C1D437F-B7B9-413E-929C-34043F054C17}" presName="sp" presStyleCnt="0"/>
      <dgm:spPr/>
    </dgm:pt>
    <dgm:pt modelId="{52ABA2FE-9B12-4D9D-8223-935DA665CA90}" type="pres">
      <dgm:prSet presAssocID="{93297562-30E7-4EC4-91FB-7BE1086C1008}" presName="linNode" presStyleCnt="0"/>
      <dgm:spPr/>
    </dgm:pt>
    <dgm:pt modelId="{5EE73294-DA07-413F-9768-1A03078A38CD}" type="pres">
      <dgm:prSet presAssocID="{93297562-30E7-4EC4-91FB-7BE1086C1008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0BE49E-D3FE-496E-A59A-5EA5EFA63940}" type="pres">
      <dgm:prSet presAssocID="{93297562-30E7-4EC4-91FB-7BE1086C1008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E2ADBE-FBFA-470B-89B5-1367B2151BBB}" srcId="{96777F93-EF93-4493-80E1-75AC86EF28DB}" destId="{07995D78-3360-4F20-942E-06C45DD07E6E}" srcOrd="0" destOrd="0" parTransId="{CD286E3D-9174-458F-823D-3CB112D7814C}" sibTransId="{D1B1F2BE-76FC-49A3-87A9-A11D3F79A462}"/>
    <dgm:cxn modelId="{993441B0-CCD0-4B7A-ABFF-3D2FD0A59186}" type="presOf" srcId="{0D568E99-37AC-4865-B3E9-6A74D723F8A6}" destId="{AD0BE49E-D3FE-496E-A59A-5EA5EFA63940}" srcOrd="0" destOrd="1" presId="urn:microsoft.com/office/officeart/2005/8/layout/vList5"/>
    <dgm:cxn modelId="{68BCCC2C-1A52-49ED-8901-D4E5D7599A68}" type="presOf" srcId="{D1CC0750-D9F7-4A5E-900E-06C41F317A12}" destId="{06438514-C9C5-4476-B8A1-A0939BFC7478}" srcOrd="0" destOrd="0" presId="urn:microsoft.com/office/officeart/2005/8/layout/vList5"/>
    <dgm:cxn modelId="{5FF0FBA5-886D-4FF2-BE76-B900190A9CE3}" type="presOf" srcId="{07995D78-3360-4F20-942E-06C45DD07E6E}" destId="{858F113B-B618-4145-BC6A-3D2C077A488D}" srcOrd="0" destOrd="0" presId="urn:microsoft.com/office/officeart/2005/8/layout/vList5"/>
    <dgm:cxn modelId="{92A49693-BD54-417A-B4F1-4FBED577F20A}" type="presOf" srcId="{D8824D8F-CA7B-42DA-90DB-4C985B1F5CFE}" destId="{EFE9ABFA-27BB-44C7-829F-E89E59E4F265}" srcOrd="0" destOrd="2" presId="urn:microsoft.com/office/officeart/2005/8/layout/vList5"/>
    <dgm:cxn modelId="{B30744FB-18F2-4EE9-8D43-3238C2240B1C}" srcId="{A045E7DB-6A95-4BE3-94C8-6C131376A394}" destId="{93297562-30E7-4EC4-91FB-7BE1086C1008}" srcOrd="3" destOrd="0" parTransId="{F980B27D-303F-4EEE-8892-86D9F08116B9}" sibTransId="{5D1DA816-D8EF-43E8-B6CB-9595ED626DC9}"/>
    <dgm:cxn modelId="{35DEE231-368F-4113-80D5-4EF89AAEA485}" srcId="{D1CC0750-D9F7-4A5E-900E-06C41F317A12}" destId="{3AF8425F-2D2D-4313-9AC3-2747E4678ED8}" srcOrd="1" destOrd="0" parTransId="{2117C772-8A47-4303-9F2F-C46035AC96BC}" sibTransId="{DFB6967E-B43D-45E9-A867-FB21B3A46828}"/>
    <dgm:cxn modelId="{0B417385-6F47-46E3-B1F6-8629234CB567}" srcId="{A045E7DB-6A95-4BE3-94C8-6C131376A394}" destId="{D1CC0750-D9F7-4A5E-900E-06C41F317A12}" srcOrd="1" destOrd="0" parTransId="{00FF88E0-3B62-4F3A-84E3-27B0E4602AEB}" sibTransId="{A1EE3590-101D-4375-8DC4-F5462578352D}"/>
    <dgm:cxn modelId="{9E33E754-814B-469F-8D8C-E07F6C307819}" srcId="{D1CC0750-D9F7-4A5E-900E-06C41F317A12}" destId="{D8824D8F-CA7B-42DA-90DB-4C985B1F5CFE}" srcOrd="2" destOrd="0" parTransId="{EA1D005F-A491-4A9F-9A19-A2BB2BF55972}" sibTransId="{20A8EDB1-CABE-4E69-A382-FCDC5004ECCC}"/>
    <dgm:cxn modelId="{C678AC17-0115-4935-B406-761FEB4AC228}" type="presOf" srcId="{A16EBB97-838C-45F2-97C2-D4C80B266130}" destId="{AD0BE49E-D3FE-496E-A59A-5EA5EFA63940}" srcOrd="0" destOrd="0" presId="urn:microsoft.com/office/officeart/2005/8/layout/vList5"/>
    <dgm:cxn modelId="{1A48D4BE-ECD0-4ABC-A498-103340A83A53}" srcId="{93297562-30E7-4EC4-91FB-7BE1086C1008}" destId="{0D568E99-37AC-4865-B3E9-6A74D723F8A6}" srcOrd="1" destOrd="0" parTransId="{01BBD9D1-A01D-4A99-8526-2703ADF48459}" sibTransId="{A057E5AF-DA1D-4F5F-8426-522023537849}"/>
    <dgm:cxn modelId="{7E0E3345-A0AC-40BD-BD1E-FDEAD5D02839}" type="presOf" srcId="{0DEE26D7-49DB-4843-92A8-B4A6E9AA54BD}" destId="{02541520-716E-4ABB-ACE3-ED926D565DCC}" srcOrd="0" destOrd="0" presId="urn:microsoft.com/office/officeart/2005/8/layout/vList5"/>
    <dgm:cxn modelId="{3E310F2D-DA74-424A-86AB-DE39820975DD}" type="presOf" srcId="{382151C8-60A1-4978-BEA2-76EF6F21C2C4}" destId="{44BCAB40-4033-40EB-9348-57BED024AB9E}" srcOrd="0" destOrd="0" presId="urn:microsoft.com/office/officeart/2005/8/layout/vList5"/>
    <dgm:cxn modelId="{8D725F88-24FF-42B6-9386-6B27BA5BBEF1}" srcId="{A045E7DB-6A95-4BE3-94C8-6C131376A394}" destId="{96777F93-EF93-4493-80E1-75AC86EF28DB}" srcOrd="2" destOrd="0" parTransId="{B654005F-75E3-4FD8-BEEA-4408C1C774BC}" sibTransId="{7C1D437F-B7B9-413E-929C-34043F054C17}"/>
    <dgm:cxn modelId="{114500BC-7B1E-4FF8-A632-3E435640CA55}" type="presOf" srcId="{69EB0C0E-5D88-4E6A-96B0-94BECFBE5FC7}" destId="{AD0BE49E-D3FE-496E-A59A-5EA5EFA63940}" srcOrd="0" destOrd="2" presId="urn:microsoft.com/office/officeart/2005/8/layout/vList5"/>
    <dgm:cxn modelId="{99C5F19C-A044-47C5-BFDC-147027CD88C4}" srcId="{0DEE26D7-49DB-4843-92A8-B4A6E9AA54BD}" destId="{382151C8-60A1-4978-BEA2-76EF6F21C2C4}" srcOrd="0" destOrd="0" parTransId="{F20DA26C-37A2-4057-8106-E17D5A9621E7}" sibTransId="{44F1BC61-A21B-497F-AD4A-F0558CAA2AAC}"/>
    <dgm:cxn modelId="{F382AB43-4AFA-4A58-99D1-C643AB883C9A}" type="presOf" srcId="{93297562-30E7-4EC4-91FB-7BE1086C1008}" destId="{5EE73294-DA07-413F-9768-1A03078A38CD}" srcOrd="0" destOrd="0" presId="urn:microsoft.com/office/officeart/2005/8/layout/vList5"/>
    <dgm:cxn modelId="{627076E8-C982-4B5D-A99D-931C61AA3BA4}" srcId="{93297562-30E7-4EC4-91FB-7BE1086C1008}" destId="{21C27114-62FD-4B53-8529-4BEABD4A2D2E}" srcOrd="3" destOrd="0" parTransId="{7EFF3CEE-35F1-498B-8064-169538C1F951}" sibTransId="{35860893-67D1-4B25-AD84-B7D808B429FB}"/>
    <dgm:cxn modelId="{8AC60140-8DDF-43AD-AFB2-9BBCB31EC2F9}" srcId="{D1CC0750-D9F7-4A5E-900E-06C41F317A12}" destId="{07861471-B203-4E4D-BFB4-9E6E1F626B3E}" srcOrd="0" destOrd="0" parTransId="{6DF2FDE7-B109-4906-B3AF-B6F29B454D61}" sibTransId="{17BA315D-71C3-41AD-8A2B-03BCA8E1B857}"/>
    <dgm:cxn modelId="{05005BB0-BF79-4C73-8A26-7A3B3DF0DC51}" srcId="{A045E7DB-6A95-4BE3-94C8-6C131376A394}" destId="{0DEE26D7-49DB-4843-92A8-B4A6E9AA54BD}" srcOrd="0" destOrd="0" parTransId="{F0BAE5CC-9F7C-4959-BEC2-504BAFFA4F0A}" sibTransId="{D2C9E210-399B-4C6D-B8D9-3F98F9217425}"/>
    <dgm:cxn modelId="{716264C2-EFBD-4AAD-9612-E3B0C88CBFE6}" type="presOf" srcId="{21C27114-62FD-4B53-8529-4BEABD4A2D2E}" destId="{AD0BE49E-D3FE-496E-A59A-5EA5EFA63940}" srcOrd="0" destOrd="3" presId="urn:microsoft.com/office/officeart/2005/8/layout/vList5"/>
    <dgm:cxn modelId="{D4DC61FC-8B47-4040-A016-B7FF6F0FE03D}" srcId="{93297562-30E7-4EC4-91FB-7BE1086C1008}" destId="{69EB0C0E-5D88-4E6A-96B0-94BECFBE5FC7}" srcOrd="2" destOrd="0" parTransId="{61814517-6E39-4ADA-9628-28C43495B268}" sibTransId="{47E38FAF-E500-43CA-BABE-414BFF206684}"/>
    <dgm:cxn modelId="{67088461-BF60-426A-A260-A4DB51190CC9}" type="presOf" srcId="{96777F93-EF93-4493-80E1-75AC86EF28DB}" destId="{B8204129-4790-467E-80FB-2D818CF5D2F6}" srcOrd="0" destOrd="0" presId="urn:microsoft.com/office/officeart/2005/8/layout/vList5"/>
    <dgm:cxn modelId="{00A8B621-D862-4250-AB9A-AA720180B245}" type="presOf" srcId="{07861471-B203-4E4D-BFB4-9E6E1F626B3E}" destId="{EFE9ABFA-27BB-44C7-829F-E89E59E4F265}" srcOrd="0" destOrd="0" presId="urn:microsoft.com/office/officeart/2005/8/layout/vList5"/>
    <dgm:cxn modelId="{F493BB8F-65B6-460D-92E2-BC5A55A8D243}" srcId="{93297562-30E7-4EC4-91FB-7BE1086C1008}" destId="{A16EBB97-838C-45F2-97C2-D4C80B266130}" srcOrd="0" destOrd="0" parTransId="{95CFC845-F879-4CB9-AD81-68F21059D3BB}" sibTransId="{4C936757-FAD1-4C0C-A125-9DD30E15D255}"/>
    <dgm:cxn modelId="{B937258C-7905-4D0B-BBBF-A1683A9EDFB4}" type="presOf" srcId="{3AF8425F-2D2D-4313-9AC3-2747E4678ED8}" destId="{EFE9ABFA-27BB-44C7-829F-E89E59E4F265}" srcOrd="0" destOrd="1" presId="urn:microsoft.com/office/officeart/2005/8/layout/vList5"/>
    <dgm:cxn modelId="{C90065B2-384A-4187-B860-BCAD4DAC3292}" srcId="{96777F93-EF93-4493-80E1-75AC86EF28DB}" destId="{8587B9B1-0E77-45A6-8943-C8021AB3AA08}" srcOrd="1" destOrd="0" parTransId="{F1D3C31F-FDBF-4CA9-A8A0-2C4B902021C8}" sibTransId="{7A5C20DC-2638-445B-9BA3-5EABB56643D5}"/>
    <dgm:cxn modelId="{6B8E6FE6-5C08-4093-8867-98EC1A386BFB}" type="presOf" srcId="{A045E7DB-6A95-4BE3-94C8-6C131376A394}" destId="{3C28D404-ECAE-4310-B282-16901C659A37}" srcOrd="0" destOrd="0" presId="urn:microsoft.com/office/officeart/2005/8/layout/vList5"/>
    <dgm:cxn modelId="{E057009E-930C-4BD4-9904-933021218482}" type="presOf" srcId="{8587B9B1-0E77-45A6-8943-C8021AB3AA08}" destId="{858F113B-B618-4145-BC6A-3D2C077A488D}" srcOrd="0" destOrd="1" presId="urn:microsoft.com/office/officeart/2005/8/layout/vList5"/>
    <dgm:cxn modelId="{11EDEA03-ECB6-4B0C-B5D1-6C2D83AFE2B1}" type="presParOf" srcId="{3C28D404-ECAE-4310-B282-16901C659A37}" destId="{B7FF1E84-103E-45EA-AF51-E1526F587138}" srcOrd="0" destOrd="0" presId="urn:microsoft.com/office/officeart/2005/8/layout/vList5"/>
    <dgm:cxn modelId="{CE58B502-A35F-4282-806E-B8D03586D023}" type="presParOf" srcId="{B7FF1E84-103E-45EA-AF51-E1526F587138}" destId="{02541520-716E-4ABB-ACE3-ED926D565DCC}" srcOrd="0" destOrd="0" presId="urn:microsoft.com/office/officeart/2005/8/layout/vList5"/>
    <dgm:cxn modelId="{4F0B2891-D5E3-40D3-AE12-BEDDCE408746}" type="presParOf" srcId="{B7FF1E84-103E-45EA-AF51-E1526F587138}" destId="{44BCAB40-4033-40EB-9348-57BED024AB9E}" srcOrd="1" destOrd="0" presId="urn:microsoft.com/office/officeart/2005/8/layout/vList5"/>
    <dgm:cxn modelId="{EF8601FE-A2C3-4E5F-A9B2-ACE0DB5A757D}" type="presParOf" srcId="{3C28D404-ECAE-4310-B282-16901C659A37}" destId="{FFF17AA8-957B-431A-94E2-C8749111963B}" srcOrd="1" destOrd="0" presId="urn:microsoft.com/office/officeart/2005/8/layout/vList5"/>
    <dgm:cxn modelId="{FD503DAF-0390-46F7-8466-BAF03F5DD34D}" type="presParOf" srcId="{3C28D404-ECAE-4310-B282-16901C659A37}" destId="{4D8044FE-2E14-4D45-ADBA-96AA5E93077A}" srcOrd="2" destOrd="0" presId="urn:microsoft.com/office/officeart/2005/8/layout/vList5"/>
    <dgm:cxn modelId="{ACAEBB87-8068-4CB6-A0A9-2B9652052616}" type="presParOf" srcId="{4D8044FE-2E14-4D45-ADBA-96AA5E93077A}" destId="{06438514-C9C5-4476-B8A1-A0939BFC7478}" srcOrd="0" destOrd="0" presId="urn:microsoft.com/office/officeart/2005/8/layout/vList5"/>
    <dgm:cxn modelId="{1E062343-431B-4A4A-BB19-99F8F577C1E5}" type="presParOf" srcId="{4D8044FE-2E14-4D45-ADBA-96AA5E93077A}" destId="{EFE9ABFA-27BB-44C7-829F-E89E59E4F265}" srcOrd="1" destOrd="0" presId="urn:microsoft.com/office/officeart/2005/8/layout/vList5"/>
    <dgm:cxn modelId="{F0B0604E-D9AB-412E-BEC7-B63E8D451186}" type="presParOf" srcId="{3C28D404-ECAE-4310-B282-16901C659A37}" destId="{5E351F36-9A91-430C-8143-464C7A416C29}" srcOrd="3" destOrd="0" presId="urn:microsoft.com/office/officeart/2005/8/layout/vList5"/>
    <dgm:cxn modelId="{90C0656A-327E-4221-B992-27D01F4F8336}" type="presParOf" srcId="{3C28D404-ECAE-4310-B282-16901C659A37}" destId="{F6007B78-DC2C-4888-BBAB-2A5E87323DF4}" srcOrd="4" destOrd="0" presId="urn:microsoft.com/office/officeart/2005/8/layout/vList5"/>
    <dgm:cxn modelId="{EB7120DB-2B60-45DF-987B-2692BE4CE9EC}" type="presParOf" srcId="{F6007B78-DC2C-4888-BBAB-2A5E87323DF4}" destId="{B8204129-4790-467E-80FB-2D818CF5D2F6}" srcOrd="0" destOrd="0" presId="urn:microsoft.com/office/officeart/2005/8/layout/vList5"/>
    <dgm:cxn modelId="{0FE8DF62-47FB-4E3B-9128-AA340FB561A7}" type="presParOf" srcId="{F6007B78-DC2C-4888-BBAB-2A5E87323DF4}" destId="{858F113B-B618-4145-BC6A-3D2C077A488D}" srcOrd="1" destOrd="0" presId="urn:microsoft.com/office/officeart/2005/8/layout/vList5"/>
    <dgm:cxn modelId="{7DE4CDF0-3C0A-4AF0-951E-C120AD8EAB07}" type="presParOf" srcId="{3C28D404-ECAE-4310-B282-16901C659A37}" destId="{6A309954-C2B1-49CA-9566-DB880878540E}" srcOrd="5" destOrd="0" presId="urn:microsoft.com/office/officeart/2005/8/layout/vList5"/>
    <dgm:cxn modelId="{36F0052D-93E6-4456-AB74-A4676F4BF210}" type="presParOf" srcId="{3C28D404-ECAE-4310-B282-16901C659A37}" destId="{52ABA2FE-9B12-4D9D-8223-935DA665CA90}" srcOrd="6" destOrd="0" presId="urn:microsoft.com/office/officeart/2005/8/layout/vList5"/>
    <dgm:cxn modelId="{BCA68C1F-EE91-4BDF-83AF-25C7A45EB5F1}" type="presParOf" srcId="{52ABA2FE-9B12-4D9D-8223-935DA665CA90}" destId="{5EE73294-DA07-413F-9768-1A03078A38CD}" srcOrd="0" destOrd="0" presId="urn:microsoft.com/office/officeart/2005/8/layout/vList5"/>
    <dgm:cxn modelId="{BA4B6262-40C6-489E-A544-3CFE5434CE11}" type="presParOf" srcId="{52ABA2FE-9B12-4D9D-8223-935DA665CA90}" destId="{AD0BE49E-D3FE-496E-A59A-5EA5EFA6394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45E7DB-6A95-4BE3-94C8-6C131376A394}" type="doc">
      <dgm:prSet loTypeId="urn:microsoft.com/office/officeart/2005/8/layout/vList5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0DEE26D7-49DB-4843-92A8-B4A6E9AA54BD}">
      <dgm:prSet phldrT="[Text]" custT="1"/>
      <dgm:spPr/>
      <dgm:t>
        <a:bodyPr/>
        <a:lstStyle/>
        <a:p>
          <a:r>
            <a:rPr lang="en-US" sz="3200" dirty="0" smtClean="0"/>
            <a:t>General</a:t>
          </a:r>
          <a:endParaRPr lang="en-US" sz="3200" dirty="0"/>
        </a:p>
      </dgm:t>
    </dgm:pt>
    <dgm:pt modelId="{F0BAE5CC-9F7C-4959-BEC2-504BAFFA4F0A}" type="parTrans" cxnId="{05005BB0-BF79-4C73-8A26-7A3B3DF0DC51}">
      <dgm:prSet/>
      <dgm:spPr/>
      <dgm:t>
        <a:bodyPr/>
        <a:lstStyle/>
        <a:p>
          <a:endParaRPr lang="en-US"/>
        </a:p>
      </dgm:t>
    </dgm:pt>
    <dgm:pt modelId="{D2C9E210-399B-4C6D-B8D9-3F98F9217425}" type="sibTrans" cxnId="{05005BB0-BF79-4C73-8A26-7A3B3DF0DC51}">
      <dgm:prSet/>
      <dgm:spPr/>
      <dgm:t>
        <a:bodyPr/>
        <a:lstStyle/>
        <a:p>
          <a:endParaRPr lang="en-US"/>
        </a:p>
      </dgm:t>
    </dgm:pt>
    <dgm:pt modelId="{96777F93-EF93-4493-80E1-75AC86EF28DB}">
      <dgm:prSet phldrT="[Text]" custT="1"/>
      <dgm:spPr/>
      <dgm:t>
        <a:bodyPr/>
        <a:lstStyle/>
        <a:p>
          <a:r>
            <a:rPr lang="en-US" sz="3600" dirty="0" smtClean="0"/>
            <a:t>Element</a:t>
          </a:r>
          <a:endParaRPr lang="en-US" sz="3600" dirty="0"/>
        </a:p>
      </dgm:t>
    </dgm:pt>
    <dgm:pt modelId="{B654005F-75E3-4FD8-BEEA-4408C1C774BC}" type="parTrans" cxnId="{8D725F88-24FF-42B6-9386-6B27BA5BBEF1}">
      <dgm:prSet/>
      <dgm:spPr/>
      <dgm:t>
        <a:bodyPr/>
        <a:lstStyle/>
        <a:p>
          <a:endParaRPr lang="en-US"/>
        </a:p>
      </dgm:t>
    </dgm:pt>
    <dgm:pt modelId="{7C1D437F-B7B9-413E-929C-34043F054C17}" type="sibTrans" cxnId="{8D725F88-24FF-42B6-9386-6B27BA5BBEF1}">
      <dgm:prSet/>
      <dgm:spPr/>
      <dgm:t>
        <a:bodyPr/>
        <a:lstStyle/>
        <a:p>
          <a:endParaRPr lang="en-US"/>
        </a:p>
      </dgm:t>
    </dgm:pt>
    <dgm:pt modelId="{07995D78-3360-4F20-942E-06C45DD07E6E}">
      <dgm:prSet phldrT="[Text]"/>
      <dgm:spPr/>
      <dgm:t>
        <a:bodyPr/>
        <a:lstStyle/>
        <a:p>
          <a:r>
            <a:rPr lang="en-US" dirty="0" smtClean="0"/>
            <a:t>To keep pages simple, restrict the number of distinct functional element on a page, element include such </a:t>
          </a:r>
          <a:r>
            <a:rPr lang="en-US" dirty="0" err="1" smtClean="0"/>
            <a:t>tittle</a:t>
          </a:r>
          <a:r>
            <a:rPr lang="en-US" dirty="0" smtClean="0"/>
            <a:t>, navigation bar, textual link to major site area, textual content, graphics and page footer</a:t>
          </a:r>
          <a:endParaRPr lang="en-US" dirty="0"/>
        </a:p>
      </dgm:t>
    </dgm:pt>
    <dgm:pt modelId="{CD286E3D-9174-458F-823D-3CB112D7814C}" type="parTrans" cxnId="{CAE2ADBE-FBFA-470B-89B5-1367B2151BBB}">
      <dgm:prSet/>
      <dgm:spPr/>
      <dgm:t>
        <a:bodyPr/>
        <a:lstStyle/>
        <a:p>
          <a:endParaRPr lang="en-US"/>
        </a:p>
      </dgm:t>
    </dgm:pt>
    <dgm:pt modelId="{D1B1F2BE-76FC-49A3-87A9-A11D3F79A462}" type="sibTrans" cxnId="{CAE2ADBE-FBFA-470B-89B5-1367B2151BBB}">
      <dgm:prSet/>
      <dgm:spPr/>
      <dgm:t>
        <a:bodyPr/>
        <a:lstStyle/>
        <a:p>
          <a:endParaRPr lang="en-US"/>
        </a:p>
      </dgm:t>
    </dgm:pt>
    <dgm:pt modelId="{07861471-B203-4E4D-BFB4-9E6E1F626B3E}">
      <dgm:prSet phldrT="[Text]" custT="1"/>
      <dgm:spPr/>
      <dgm:t>
        <a:bodyPr/>
        <a:lstStyle/>
        <a:p>
          <a:r>
            <a:rPr lang="en-US" sz="3600" dirty="0" smtClean="0"/>
            <a:t>Layout Grid</a:t>
          </a:r>
          <a:endParaRPr lang="en-US" sz="3600" dirty="0"/>
        </a:p>
      </dgm:t>
    </dgm:pt>
    <dgm:pt modelId="{17BA315D-71C3-41AD-8A2B-03BCA8E1B857}" type="sibTrans" cxnId="{8AC60140-8DDF-43AD-AFB2-9BBCB31EC2F9}">
      <dgm:prSet/>
      <dgm:spPr/>
      <dgm:t>
        <a:bodyPr/>
        <a:lstStyle/>
        <a:p>
          <a:endParaRPr lang="en-US"/>
        </a:p>
      </dgm:t>
    </dgm:pt>
    <dgm:pt modelId="{6DF2FDE7-B109-4906-B3AF-B6F29B454D61}" type="parTrans" cxnId="{8AC60140-8DDF-43AD-AFB2-9BBCB31EC2F9}">
      <dgm:prSet/>
      <dgm:spPr/>
      <dgm:t>
        <a:bodyPr/>
        <a:lstStyle/>
        <a:p>
          <a:endParaRPr lang="en-US"/>
        </a:p>
      </dgm:t>
    </dgm:pt>
    <dgm:pt modelId="{D8824D8F-CA7B-42DA-90DB-4C985B1F5CFE}">
      <dgm:prSet phldrT="[Text]"/>
      <dgm:spPr/>
      <dgm:t>
        <a:bodyPr/>
        <a:lstStyle/>
        <a:p>
          <a:r>
            <a:rPr lang="en-US" dirty="0" smtClean="0"/>
            <a:t>Establish a standard layout grid</a:t>
          </a:r>
          <a:endParaRPr lang="en-US" dirty="0"/>
        </a:p>
      </dgm:t>
    </dgm:pt>
    <dgm:pt modelId="{EA1D005F-A491-4A9F-9A19-A2BB2BF55972}" type="parTrans" cxnId="{9E33E754-814B-469F-8D8C-E07F6C307819}">
      <dgm:prSet/>
      <dgm:spPr/>
      <dgm:t>
        <a:bodyPr/>
        <a:lstStyle/>
        <a:p>
          <a:endParaRPr lang="en-US"/>
        </a:p>
      </dgm:t>
    </dgm:pt>
    <dgm:pt modelId="{20A8EDB1-CABE-4E69-A382-FCDC5004ECCC}" type="sibTrans" cxnId="{9E33E754-814B-469F-8D8C-E07F6C307819}">
      <dgm:prSet/>
      <dgm:spPr/>
      <dgm:t>
        <a:bodyPr/>
        <a:lstStyle/>
        <a:p>
          <a:endParaRPr lang="en-US"/>
        </a:p>
      </dgm:t>
    </dgm:pt>
    <dgm:pt modelId="{8587B9B1-0E77-45A6-8943-C8021AB3AA08}">
      <dgm:prSet phldrT="[Text]"/>
      <dgm:spPr/>
      <dgm:t>
        <a:bodyPr/>
        <a:lstStyle/>
        <a:p>
          <a:r>
            <a:rPr lang="en-US" dirty="0" smtClean="0"/>
            <a:t>Size</a:t>
          </a:r>
          <a:endParaRPr lang="en-US" dirty="0"/>
        </a:p>
      </dgm:t>
    </dgm:pt>
    <dgm:pt modelId="{F1D3C31F-FDBF-4CA9-A8A0-2C4B902021C8}" type="parTrans" cxnId="{C90065B2-384A-4187-B860-BCAD4DAC3292}">
      <dgm:prSet/>
      <dgm:spPr/>
      <dgm:t>
        <a:bodyPr/>
        <a:lstStyle/>
        <a:p>
          <a:endParaRPr lang="en-US"/>
        </a:p>
      </dgm:t>
    </dgm:pt>
    <dgm:pt modelId="{7A5C20DC-2638-445B-9BA3-5EABB56643D5}" type="sibTrans" cxnId="{C90065B2-384A-4187-B860-BCAD4DAC3292}">
      <dgm:prSet/>
      <dgm:spPr/>
      <dgm:t>
        <a:bodyPr/>
        <a:lstStyle/>
        <a:p>
          <a:endParaRPr lang="en-US"/>
        </a:p>
      </dgm:t>
    </dgm:pt>
    <dgm:pt modelId="{382151C8-60A1-4978-BEA2-76EF6F21C2C4}">
      <dgm:prSet phldrT="[Text]" custT="1"/>
      <dgm:spPr/>
      <dgm:t>
        <a:bodyPr/>
        <a:lstStyle/>
        <a:p>
          <a:r>
            <a:rPr lang="en-US" sz="1400" dirty="0" smtClean="0"/>
            <a:t>Efficient</a:t>
          </a:r>
          <a:endParaRPr lang="en-US" sz="1400" dirty="0"/>
        </a:p>
      </dgm:t>
    </dgm:pt>
    <dgm:pt modelId="{44F1BC61-A21B-497F-AD4A-F0558CAA2AAC}" type="sibTrans" cxnId="{99C5F19C-A044-47C5-BFDC-147027CD88C4}">
      <dgm:prSet/>
      <dgm:spPr/>
      <dgm:t>
        <a:bodyPr/>
        <a:lstStyle/>
        <a:p>
          <a:endParaRPr lang="en-US"/>
        </a:p>
      </dgm:t>
    </dgm:pt>
    <dgm:pt modelId="{F20DA26C-37A2-4057-8106-E17D5A9621E7}" type="parTrans" cxnId="{99C5F19C-A044-47C5-BFDC-147027CD88C4}">
      <dgm:prSet/>
      <dgm:spPr/>
      <dgm:t>
        <a:bodyPr/>
        <a:lstStyle/>
        <a:p>
          <a:endParaRPr lang="en-US"/>
        </a:p>
      </dgm:t>
    </dgm:pt>
    <dgm:pt modelId="{B84046F0-CD08-4F4E-B8AB-6DF468B45831}">
      <dgm:prSet phldrT="[Text]" custT="1"/>
      <dgm:spPr/>
      <dgm:t>
        <a:bodyPr/>
        <a:lstStyle/>
        <a:p>
          <a:r>
            <a:rPr lang="en-US" sz="1400" dirty="0" smtClean="0"/>
            <a:t>Logical and consistent</a:t>
          </a:r>
          <a:endParaRPr lang="en-US" sz="1400" dirty="0"/>
        </a:p>
      </dgm:t>
    </dgm:pt>
    <dgm:pt modelId="{E5C5D071-513D-4757-A896-74EF0D71788C}" type="parTrans" cxnId="{D2ADB0DB-F522-4F88-A93F-B70142B0ED9A}">
      <dgm:prSet/>
      <dgm:spPr/>
      <dgm:t>
        <a:bodyPr/>
        <a:lstStyle/>
        <a:p>
          <a:endParaRPr lang="en-US"/>
        </a:p>
      </dgm:t>
    </dgm:pt>
    <dgm:pt modelId="{B4EF9423-FE2D-486D-9F23-6B00E200AF35}" type="sibTrans" cxnId="{D2ADB0DB-F522-4F88-A93F-B70142B0ED9A}">
      <dgm:prSet/>
      <dgm:spPr/>
      <dgm:t>
        <a:bodyPr/>
        <a:lstStyle/>
        <a:p>
          <a:endParaRPr lang="en-US"/>
        </a:p>
      </dgm:t>
    </dgm:pt>
    <dgm:pt modelId="{FE3FECF1-F1FA-4EA5-962C-D2F4F4E3B946}">
      <dgm:prSet phldrT="[Text]" custT="1"/>
      <dgm:spPr/>
      <dgm:t>
        <a:bodyPr/>
        <a:lstStyle/>
        <a:p>
          <a:r>
            <a:rPr lang="en-US" sz="1400" dirty="0" smtClean="0"/>
            <a:t>Self explanatory</a:t>
          </a:r>
          <a:endParaRPr lang="en-US" sz="1400" dirty="0"/>
        </a:p>
      </dgm:t>
    </dgm:pt>
    <dgm:pt modelId="{9B5D9CF8-FACB-4E3D-8B0F-EBBE5BB6B8A5}" type="parTrans" cxnId="{3A1710B1-FF36-419B-8DCC-35BF789720E0}">
      <dgm:prSet/>
      <dgm:spPr/>
      <dgm:t>
        <a:bodyPr/>
        <a:lstStyle/>
        <a:p>
          <a:endParaRPr lang="en-US"/>
        </a:p>
      </dgm:t>
    </dgm:pt>
    <dgm:pt modelId="{49CD546A-D93C-4ED9-AC2B-D46053E06176}" type="sibTrans" cxnId="{3A1710B1-FF36-419B-8DCC-35BF789720E0}">
      <dgm:prSet/>
      <dgm:spPr/>
      <dgm:t>
        <a:bodyPr/>
        <a:lstStyle/>
        <a:p>
          <a:endParaRPr lang="en-US"/>
        </a:p>
      </dgm:t>
    </dgm:pt>
    <dgm:pt modelId="{EC68EE07-8EA6-44B5-AAE9-5F9BA5395B34}">
      <dgm:prSet phldrT="[Text]" custT="1"/>
      <dgm:spPr/>
      <dgm:t>
        <a:bodyPr/>
        <a:lstStyle/>
        <a:p>
          <a:r>
            <a:rPr lang="en-US" sz="1400" dirty="0" err="1" smtClean="0"/>
            <a:t>Scannable</a:t>
          </a:r>
          <a:endParaRPr lang="en-US" sz="1400" dirty="0"/>
        </a:p>
      </dgm:t>
    </dgm:pt>
    <dgm:pt modelId="{9054D315-BE3F-47BC-A89B-1619D0D2D169}" type="parTrans" cxnId="{F2205C14-165C-4C25-B230-56C8F9E91645}">
      <dgm:prSet/>
      <dgm:spPr/>
      <dgm:t>
        <a:bodyPr/>
        <a:lstStyle/>
        <a:p>
          <a:endParaRPr lang="en-US"/>
        </a:p>
      </dgm:t>
    </dgm:pt>
    <dgm:pt modelId="{E3FF2384-39C9-4017-8ACC-287FC1838033}" type="sibTrans" cxnId="{F2205C14-165C-4C25-B230-56C8F9E91645}">
      <dgm:prSet/>
      <dgm:spPr/>
      <dgm:t>
        <a:bodyPr/>
        <a:lstStyle/>
        <a:p>
          <a:endParaRPr lang="en-US"/>
        </a:p>
      </dgm:t>
    </dgm:pt>
    <dgm:pt modelId="{628E47C9-6114-4775-A363-96ED881F95F9}">
      <dgm:prSet phldrT="[Text]" custT="1"/>
      <dgm:spPr/>
      <dgm:t>
        <a:bodyPr/>
        <a:lstStyle/>
        <a:p>
          <a:r>
            <a:rPr lang="en-US" sz="1400" dirty="0" smtClean="0"/>
            <a:t>Proper Balance</a:t>
          </a:r>
          <a:endParaRPr lang="en-US" sz="1400" dirty="0"/>
        </a:p>
      </dgm:t>
    </dgm:pt>
    <dgm:pt modelId="{CE37C539-AA6E-4EA5-9336-7B6D12507949}" type="parTrans" cxnId="{6866667C-7B85-433A-85BB-66951A06FBF4}">
      <dgm:prSet/>
      <dgm:spPr/>
      <dgm:t>
        <a:bodyPr/>
        <a:lstStyle/>
        <a:p>
          <a:endParaRPr lang="en-US"/>
        </a:p>
      </dgm:t>
    </dgm:pt>
    <dgm:pt modelId="{882B13F8-9EDB-4295-AE68-E13F99ACF396}" type="sibTrans" cxnId="{6866667C-7B85-433A-85BB-66951A06FBF4}">
      <dgm:prSet/>
      <dgm:spPr/>
      <dgm:t>
        <a:bodyPr/>
        <a:lstStyle/>
        <a:p>
          <a:endParaRPr lang="en-US"/>
        </a:p>
      </dgm:t>
    </dgm:pt>
    <dgm:pt modelId="{2B11BC20-7A3B-4E40-B3FC-F0DF2C8B20B4}">
      <dgm:prSet phldrT="[Text]"/>
      <dgm:spPr/>
      <dgm:t>
        <a:bodyPr/>
        <a:lstStyle/>
        <a:p>
          <a:r>
            <a:rPr lang="en-US" dirty="0" smtClean="0"/>
            <a:t>Consistency in every page</a:t>
          </a:r>
          <a:endParaRPr lang="en-US" dirty="0"/>
        </a:p>
      </dgm:t>
    </dgm:pt>
    <dgm:pt modelId="{B47470DE-A005-4E1F-A99F-B44AF0023BA1}" type="parTrans" cxnId="{1D4146BF-1153-4F8F-B0B8-E18B06A25CA4}">
      <dgm:prSet/>
      <dgm:spPr/>
      <dgm:t>
        <a:bodyPr/>
        <a:lstStyle/>
        <a:p>
          <a:endParaRPr lang="en-US"/>
        </a:p>
      </dgm:t>
    </dgm:pt>
    <dgm:pt modelId="{89C5F0C7-966B-4EAA-BF84-FDE94A1DF428}" type="sibTrans" cxnId="{1D4146BF-1153-4F8F-B0B8-E18B06A25CA4}">
      <dgm:prSet/>
      <dgm:spPr/>
      <dgm:t>
        <a:bodyPr/>
        <a:lstStyle/>
        <a:p>
          <a:endParaRPr lang="en-US"/>
        </a:p>
      </dgm:t>
    </dgm:pt>
    <dgm:pt modelId="{E705F9F4-0E71-49FA-B4BA-F83B9B36F534}">
      <dgm:prSet phldrT="[Text]"/>
      <dgm:spPr/>
      <dgm:t>
        <a:bodyPr/>
        <a:lstStyle/>
        <a:p>
          <a:r>
            <a:rPr lang="en-US" dirty="0" smtClean="0"/>
            <a:t>Better alignment and visual connection between element</a:t>
          </a:r>
          <a:endParaRPr lang="en-US" dirty="0"/>
        </a:p>
      </dgm:t>
    </dgm:pt>
    <dgm:pt modelId="{C3EC2077-1391-4F19-B07F-D2AD7171DE38}" type="parTrans" cxnId="{42E0FEBB-E60F-4C5C-B6FF-6785CE14B78D}">
      <dgm:prSet/>
      <dgm:spPr/>
      <dgm:t>
        <a:bodyPr/>
        <a:lstStyle/>
        <a:p>
          <a:endParaRPr lang="en-US"/>
        </a:p>
      </dgm:t>
    </dgm:pt>
    <dgm:pt modelId="{0E424647-D1E7-47DE-924D-261710007718}" type="sibTrans" cxnId="{42E0FEBB-E60F-4C5C-B6FF-6785CE14B78D}">
      <dgm:prSet/>
      <dgm:spPr/>
      <dgm:t>
        <a:bodyPr/>
        <a:lstStyle/>
        <a:p>
          <a:endParaRPr lang="en-US"/>
        </a:p>
      </dgm:t>
    </dgm:pt>
    <dgm:pt modelId="{BA5B3035-ECC6-42BB-A753-0C7CA3D590F4}">
      <dgm:prSet phldrT="[Text]"/>
      <dgm:spPr/>
      <dgm:t>
        <a:bodyPr/>
        <a:lstStyle/>
        <a:p>
          <a:r>
            <a:rPr lang="en-US" dirty="0" smtClean="0"/>
            <a:t>Page Length: Minimize page length, restricting it to two or three screens of information</a:t>
          </a:r>
          <a:endParaRPr lang="en-US" dirty="0"/>
        </a:p>
      </dgm:t>
    </dgm:pt>
    <dgm:pt modelId="{34D7A9D7-BAA8-498B-9A2A-C363F280F11E}" type="parTrans" cxnId="{B9FC5858-81A9-46B9-9705-AE5CB01ECAB6}">
      <dgm:prSet/>
      <dgm:spPr/>
      <dgm:t>
        <a:bodyPr/>
        <a:lstStyle/>
        <a:p>
          <a:endParaRPr lang="en-US"/>
        </a:p>
      </dgm:t>
    </dgm:pt>
    <dgm:pt modelId="{1DCC8936-9028-48E3-B080-5DFB4060BC38}" type="sibTrans" cxnId="{B9FC5858-81A9-46B9-9705-AE5CB01ECAB6}">
      <dgm:prSet/>
      <dgm:spPr/>
      <dgm:t>
        <a:bodyPr/>
        <a:lstStyle/>
        <a:p>
          <a:endParaRPr lang="en-US"/>
        </a:p>
      </dgm:t>
    </dgm:pt>
    <dgm:pt modelId="{46F0BE16-AE6F-46CE-B376-F82598CB66CE}">
      <dgm:prSet phldrT="[Text]"/>
      <dgm:spPr/>
      <dgm:t>
        <a:bodyPr/>
        <a:lstStyle/>
        <a:p>
          <a:r>
            <a:rPr lang="en-US" dirty="0" smtClean="0"/>
            <a:t>Anticipate Page Breaks </a:t>
          </a:r>
          <a:endParaRPr lang="en-US" dirty="0"/>
        </a:p>
      </dgm:t>
    </dgm:pt>
    <dgm:pt modelId="{55EEC38C-F413-46A2-9691-39B116C67AE5}" type="parTrans" cxnId="{354A740F-E3B0-4FA2-8A1E-B8452D05E972}">
      <dgm:prSet/>
      <dgm:spPr/>
      <dgm:t>
        <a:bodyPr/>
        <a:lstStyle/>
        <a:p>
          <a:endParaRPr lang="en-US"/>
        </a:p>
      </dgm:t>
    </dgm:pt>
    <dgm:pt modelId="{2AE99E80-BC0D-4863-98FF-50FFE2DA3AE9}" type="sibTrans" cxnId="{354A740F-E3B0-4FA2-8A1E-B8452D05E972}">
      <dgm:prSet/>
      <dgm:spPr/>
      <dgm:t>
        <a:bodyPr/>
        <a:lstStyle/>
        <a:p>
          <a:endParaRPr lang="en-US"/>
        </a:p>
      </dgm:t>
    </dgm:pt>
    <dgm:pt modelId="{F5236E0C-1E79-428F-A257-B38C2BD559C8}">
      <dgm:prSet phldrT="[Text]"/>
      <dgm:spPr/>
      <dgm:t>
        <a:bodyPr/>
        <a:lstStyle/>
        <a:p>
          <a:r>
            <a:rPr lang="en-US" dirty="0" smtClean="0"/>
            <a:t>Horizontal scrolling: Layout page so horizontal scrolling is never necessary</a:t>
          </a:r>
          <a:endParaRPr lang="en-US" dirty="0"/>
        </a:p>
      </dgm:t>
    </dgm:pt>
    <dgm:pt modelId="{709E00FF-71FB-469B-AB0A-2FAC7D1CBBB3}" type="parTrans" cxnId="{112E26A2-9B5E-4F81-986C-F50944301EB9}">
      <dgm:prSet/>
      <dgm:spPr/>
      <dgm:t>
        <a:bodyPr/>
        <a:lstStyle/>
        <a:p>
          <a:endParaRPr lang="en-US"/>
        </a:p>
      </dgm:t>
    </dgm:pt>
    <dgm:pt modelId="{8A3CE7CB-020B-4E8A-A971-041D5B722655}" type="sibTrans" cxnId="{112E26A2-9B5E-4F81-986C-F50944301EB9}">
      <dgm:prSet/>
      <dgm:spPr/>
      <dgm:t>
        <a:bodyPr/>
        <a:lstStyle/>
        <a:p>
          <a:endParaRPr lang="en-US"/>
        </a:p>
      </dgm:t>
    </dgm:pt>
    <dgm:pt modelId="{3C28D404-ECAE-4310-B282-16901C659A37}" type="pres">
      <dgm:prSet presAssocID="{A045E7DB-6A95-4BE3-94C8-6C131376A39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FF1E84-103E-45EA-AF51-E1526F587138}" type="pres">
      <dgm:prSet presAssocID="{0DEE26D7-49DB-4843-92A8-B4A6E9AA54BD}" presName="linNode" presStyleCnt="0"/>
      <dgm:spPr/>
    </dgm:pt>
    <dgm:pt modelId="{02541520-716E-4ABB-ACE3-ED926D565DCC}" type="pres">
      <dgm:prSet presAssocID="{0DEE26D7-49DB-4843-92A8-B4A6E9AA54BD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BCAB40-4033-40EB-9348-57BED024AB9E}" type="pres">
      <dgm:prSet presAssocID="{0DEE26D7-49DB-4843-92A8-B4A6E9AA54BD}" presName="descendantText" presStyleLbl="alignAccFollowNode1" presStyleIdx="0" presStyleCnt="4" custScaleY="1371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F17AA8-957B-431A-94E2-C8749111963B}" type="pres">
      <dgm:prSet presAssocID="{D2C9E210-399B-4C6D-B8D9-3F98F9217425}" presName="sp" presStyleCnt="0"/>
      <dgm:spPr/>
    </dgm:pt>
    <dgm:pt modelId="{A77626C4-D961-4DD0-BDC2-CDEE0CEDA2D9}" type="pres">
      <dgm:prSet presAssocID="{07861471-B203-4E4D-BFB4-9E6E1F626B3E}" presName="linNode" presStyleCnt="0"/>
      <dgm:spPr/>
    </dgm:pt>
    <dgm:pt modelId="{0E19EBE1-55B9-4153-8289-8853169DBB38}" type="pres">
      <dgm:prSet presAssocID="{07861471-B203-4E4D-BFB4-9E6E1F626B3E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C1A20C-C26B-4ECB-8858-EA344F95CF88}" type="pres">
      <dgm:prSet presAssocID="{07861471-B203-4E4D-BFB4-9E6E1F626B3E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BC48D7-8D2C-4721-830E-447BAA1FEE13}" type="pres">
      <dgm:prSet presAssocID="{17BA315D-71C3-41AD-8A2B-03BCA8E1B857}" presName="sp" presStyleCnt="0"/>
      <dgm:spPr/>
    </dgm:pt>
    <dgm:pt modelId="{F6007B78-DC2C-4888-BBAB-2A5E87323DF4}" type="pres">
      <dgm:prSet presAssocID="{96777F93-EF93-4493-80E1-75AC86EF28DB}" presName="linNode" presStyleCnt="0"/>
      <dgm:spPr/>
    </dgm:pt>
    <dgm:pt modelId="{B8204129-4790-467E-80FB-2D818CF5D2F6}" type="pres">
      <dgm:prSet presAssocID="{96777F93-EF93-4493-80E1-75AC86EF28DB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8F113B-B618-4145-BC6A-3D2C077A488D}" type="pres">
      <dgm:prSet presAssocID="{96777F93-EF93-4493-80E1-75AC86EF28DB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507AD5-8D1E-4533-A958-BA340E86AE8B}" type="pres">
      <dgm:prSet presAssocID="{7C1D437F-B7B9-413E-929C-34043F054C17}" presName="sp" presStyleCnt="0"/>
      <dgm:spPr/>
    </dgm:pt>
    <dgm:pt modelId="{4BD9B082-A015-402E-ADB8-88F238543B58}" type="pres">
      <dgm:prSet presAssocID="{8587B9B1-0E77-45A6-8943-C8021AB3AA08}" presName="linNode" presStyleCnt="0"/>
      <dgm:spPr/>
    </dgm:pt>
    <dgm:pt modelId="{FEE8735C-B76F-4E42-9650-0E2FA59CD0C7}" type="pres">
      <dgm:prSet presAssocID="{8587B9B1-0E77-45A6-8943-C8021AB3AA08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2F8225-7C20-4910-A616-054F6174A084}" type="pres">
      <dgm:prSet presAssocID="{8587B9B1-0E77-45A6-8943-C8021AB3AA08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E2ADBE-FBFA-470B-89B5-1367B2151BBB}" srcId="{96777F93-EF93-4493-80E1-75AC86EF28DB}" destId="{07995D78-3360-4F20-942E-06C45DD07E6E}" srcOrd="0" destOrd="0" parTransId="{CD286E3D-9174-458F-823D-3CB112D7814C}" sibTransId="{D1B1F2BE-76FC-49A3-87A9-A11D3F79A462}"/>
    <dgm:cxn modelId="{F2205C14-165C-4C25-B230-56C8F9E91645}" srcId="{0DEE26D7-49DB-4843-92A8-B4A6E9AA54BD}" destId="{EC68EE07-8EA6-44B5-AAE9-5F9BA5395B34}" srcOrd="3" destOrd="0" parTransId="{9054D315-BE3F-47BC-A89B-1619D0D2D169}" sibTransId="{E3FF2384-39C9-4017-8ACC-287FC1838033}"/>
    <dgm:cxn modelId="{C462B66F-3AD6-4481-95F0-2C116A630131}" type="presOf" srcId="{FE3FECF1-F1FA-4EA5-962C-D2F4F4E3B946}" destId="{44BCAB40-4033-40EB-9348-57BED024AB9E}" srcOrd="0" destOrd="2" presId="urn:microsoft.com/office/officeart/2005/8/layout/vList5"/>
    <dgm:cxn modelId="{27B4DCF0-CB55-4D6E-8D97-034F60D2B353}" type="presOf" srcId="{B84046F0-CD08-4F4E-B8AB-6DF468B45831}" destId="{44BCAB40-4033-40EB-9348-57BED024AB9E}" srcOrd="0" destOrd="1" presId="urn:microsoft.com/office/officeart/2005/8/layout/vList5"/>
    <dgm:cxn modelId="{8CE3C773-4BD8-4835-875D-E02A0553BC60}" type="presOf" srcId="{A045E7DB-6A95-4BE3-94C8-6C131376A394}" destId="{3C28D404-ECAE-4310-B282-16901C659A37}" srcOrd="0" destOrd="0" presId="urn:microsoft.com/office/officeart/2005/8/layout/vList5"/>
    <dgm:cxn modelId="{064EA77E-1F01-4B20-BFAE-B48FAFBB36CC}" type="presOf" srcId="{D8824D8F-CA7B-42DA-90DB-4C985B1F5CFE}" destId="{E7C1A20C-C26B-4ECB-8858-EA344F95CF88}" srcOrd="0" destOrd="0" presId="urn:microsoft.com/office/officeart/2005/8/layout/vList5"/>
    <dgm:cxn modelId="{112E26A2-9B5E-4F81-986C-F50944301EB9}" srcId="{8587B9B1-0E77-45A6-8943-C8021AB3AA08}" destId="{F5236E0C-1E79-428F-A257-B38C2BD559C8}" srcOrd="2" destOrd="0" parTransId="{709E00FF-71FB-469B-AB0A-2FAC7D1CBBB3}" sibTransId="{8A3CE7CB-020B-4E8A-A971-041D5B722655}"/>
    <dgm:cxn modelId="{5C63BC8E-EA38-434A-A0E6-9BB8154D0F35}" type="presOf" srcId="{07995D78-3360-4F20-942E-06C45DD07E6E}" destId="{858F113B-B618-4145-BC6A-3D2C077A488D}" srcOrd="0" destOrd="0" presId="urn:microsoft.com/office/officeart/2005/8/layout/vList5"/>
    <dgm:cxn modelId="{9E33E754-814B-469F-8D8C-E07F6C307819}" srcId="{07861471-B203-4E4D-BFB4-9E6E1F626B3E}" destId="{D8824D8F-CA7B-42DA-90DB-4C985B1F5CFE}" srcOrd="0" destOrd="0" parTransId="{EA1D005F-A491-4A9F-9A19-A2BB2BF55972}" sibTransId="{20A8EDB1-CABE-4E69-A382-FCDC5004ECCC}"/>
    <dgm:cxn modelId="{B9FC5858-81A9-46B9-9705-AE5CB01ECAB6}" srcId="{8587B9B1-0E77-45A6-8943-C8021AB3AA08}" destId="{BA5B3035-ECC6-42BB-A753-0C7CA3D590F4}" srcOrd="0" destOrd="0" parTransId="{34D7A9D7-BAA8-498B-9A2A-C363F280F11E}" sibTransId="{1DCC8936-9028-48E3-B080-5DFB4060BC38}"/>
    <dgm:cxn modelId="{CD80E302-3BB2-4A39-B614-BD7503B479AA}" type="presOf" srcId="{96777F93-EF93-4493-80E1-75AC86EF28DB}" destId="{B8204129-4790-467E-80FB-2D818CF5D2F6}" srcOrd="0" destOrd="0" presId="urn:microsoft.com/office/officeart/2005/8/layout/vList5"/>
    <dgm:cxn modelId="{D74455F6-6643-4C97-AF27-8860E2CD06E3}" type="presOf" srcId="{2B11BC20-7A3B-4E40-B3FC-F0DF2C8B20B4}" destId="{E7C1A20C-C26B-4ECB-8858-EA344F95CF88}" srcOrd="0" destOrd="1" presId="urn:microsoft.com/office/officeart/2005/8/layout/vList5"/>
    <dgm:cxn modelId="{8D725F88-24FF-42B6-9386-6B27BA5BBEF1}" srcId="{A045E7DB-6A95-4BE3-94C8-6C131376A394}" destId="{96777F93-EF93-4493-80E1-75AC86EF28DB}" srcOrd="2" destOrd="0" parTransId="{B654005F-75E3-4FD8-BEEA-4408C1C774BC}" sibTransId="{7C1D437F-B7B9-413E-929C-34043F054C17}"/>
    <dgm:cxn modelId="{99C5F19C-A044-47C5-BFDC-147027CD88C4}" srcId="{0DEE26D7-49DB-4843-92A8-B4A6E9AA54BD}" destId="{382151C8-60A1-4978-BEA2-76EF6F21C2C4}" srcOrd="0" destOrd="0" parTransId="{F20DA26C-37A2-4057-8106-E17D5A9621E7}" sibTransId="{44F1BC61-A21B-497F-AD4A-F0558CAA2AAC}"/>
    <dgm:cxn modelId="{1D4146BF-1153-4F8F-B0B8-E18B06A25CA4}" srcId="{07861471-B203-4E4D-BFB4-9E6E1F626B3E}" destId="{2B11BC20-7A3B-4E40-B3FC-F0DF2C8B20B4}" srcOrd="1" destOrd="0" parTransId="{B47470DE-A005-4E1F-A99F-B44AF0023BA1}" sibTransId="{89C5F0C7-966B-4EAA-BF84-FDE94A1DF428}"/>
    <dgm:cxn modelId="{C20011C4-75E1-4AF8-AB3F-6598F025945D}" type="presOf" srcId="{EC68EE07-8EA6-44B5-AAE9-5F9BA5395B34}" destId="{44BCAB40-4033-40EB-9348-57BED024AB9E}" srcOrd="0" destOrd="3" presId="urn:microsoft.com/office/officeart/2005/8/layout/vList5"/>
    <dgm:cxn modelId="{D2ADB0DB-F522-4F88-A93F-B70142B0ED9A}" srcId="{0DEE26D7-49DB-4843-92A8-B4A6E9AA54BD}" destId="{B84046F0-CD08-4F4E-B8AB-6DF468B45831}" srcOrd="1" destOrd="0" parTransId="{E5C5D071-513D-4757-A896-74EF0D71788C}" sibTransId="{B4EF9423-FE2D-486D-9F23-6B00E200AF35}"/>
    <dgm:cxn modelId="{3A1710B1-FF36-419B-8DCC-35BF789720E0}" srcId="{0DEE26D7-49DB-4843-92A8-B4A6E9AA54BD}" destId="{FE3FECF1-F1FA-4EA5-962C-D2F4F4E3B946}" srcOrd="2" destOrd="0" parTransId="{9B5D9CF8-FACB-4E3D-8B0F-EBBE5BB6B8A5}" sibTransId="{49CD546A-D93C-4ED9-AC2B-D46053E06176}"/>
    <dgm:cxn modelId="{8AC60140-8DDF-43AD-AFB2-9BBCB31EC2F9}" srcId="{A045E7DB-6A95-4BE3-94C8-6C131376A394}" destId="{07861471-B203-4E4D-BFB4-9E6E1F626B3E}" srcOrd="1" destOrd="0" parTransId="{6DF2FDE7-B109-4906-B3AF-B6F29B454D61}" sibTransId="{17BA315D-71C3-41AD-8A2B-03BCA8E1B857}"/>
    <dgm:cxn modelId="{CFD51E1C-A27C-4074-B0CE-9B8BB96A805B}" type="presOf" srcId="{BA5B3035-ECC6-42BB-A753-0C7CA3D590F4}" destId="{B42F8225-7C20-4910-A616-054F6174A084}" srcOrd="0" destOrd="0" presId="urn:microsoft.com/office/officeart/2005/8/layout/vList5"/>
    <dgm:cxn modelId="{05005BB0-BF79-4C73-8A26-7A3B3DF0DC51}" srcId="{A045E7DB-6A95-4BE3-94C8-6C131376A394}" destId="{0DEE26D7-49DB-4843-92A8-B4A6E9AA54BD}" srcOrd="0" destOrd="0" parTransId="{F0BAE5CC-9F7C-4959-BEC2-504BAFFA4F0A}" sibTransId="{D2C9E210-399B-4C6D-B8D9-3F98F9217425}"/>
    <dgm:cxn modelId="{896A2D92-00D2-4979-879A-516B19CA37E0}" type="presOf" srcId="{0DEE26D7-49DB-4843-92A8-B4A6E9AA54BD}" destId="{02541520-716E-4ABB-ACE3-ED926D565DCC}" srcOrd="0" destOrd="0" presId="urn:microsoft.com/office/officeart/2005/8/layout/vList5"/>
    <dgm:cxn modelId="{FE776121-E981-4ED5-A964-468F6B8C45A6}" type="presOf" srcId="{F5236E0C-1E79-428F-A257-B38C2BD559C8}" destId="{B42F8225-7C20-4910-A616-054F6174A084}" srcOrd="0" destOrd="2" presId="urn:microsoft.com/office/officeart/2005/8/layout/vList5"/>
    <dgm:cxn modelId="{C1E4A451-D529-4070-833F-4AF9DDA84A66}" type="presOf" srcId="{8587B9B1-0E77-45A6-8943-C8021AB3AA08}" destId="{FEE8735C-B76F-4E42-9650-0E2FA59CD0C7}" srcOrd="0" destOrd="0" presId="urn:microsoft.com/office/officeart/2005/8/layout/vList5"/>
    <dgm:cxn modelId="{6866667C-7B85-433A-85BB-66951A06FBF4}" srcId="{0DEE26D7-49DB-4843-92A8-B4A6E9AA54BD}" destId="{628E47C9-6114-4775-A363-96ED881F95F9}" srcOrd="4" destOrd="0" parTransId="{CE37C539-AA6E-4EA5-9336-7B6D12507949}" sibTransId="{882B13F8-9EDB-4295-AE68-E13F99ACF396}"/>
    <dgm:cxn modelId="{42E0FEBB-E60F-4C5C-B6FF-6785CE14B78D}" srcId="{07861471-B203-4E4D-BFB4-9E6E1F626B3E}" destId="{E705F9F4-0E71-49FA-B4BA-F83B9B36F534}" srcOrd="2" destOrd="0" parTransId="{C3EC2077-1391-4F19-B07F-D2AD7171DE38}" sibTransId="{0E424647-D1E7-47DE-924D-261710007718}"/>
    <dgm:cxn modelId="{83F37E12-824B-45EC-AE71-E05A64EF3BEB}" type="presOf" srcId="{07861471-B203-4E4D-BFB4-9E6E1F626B3E}" destId="{0E19EBE1-55B9-4153-8289-8853169DBB38}" srcOrd="0" destOrd="0" presId="urn:microsoft.com/office/officeart/2005/8/layout/vList5"/>
    <dgm:cxn modelId="{C692CF6F-B9CA-404D-9EC9-9059CE27691C}" type="presOf" srcId="{E705F9F4-0E71-49FA-B4BA-F83B9B36F534}" destId="{E7C1A20C-C26B-4ECB-8858-EA344F95CF88}" srcOrd="0" destOrd="2" presId="urn:microsoft.com/office/officeart/2005/8/layout/vList5"/>
    <dgm:cxn modelId="{C90065B2-384A-4187-B860-BCAD4DAC3292}" srcId="{A045E7DB-6A95-4BE3-94C8-6C131376A394}" destId="{8587B9B1-0E77-45A6-8943-C8021AB3AA08}" srcOrd="3" destOrd="0" parTransId="{F1D3C31F-FDBF-4CA9-A8A0-2C4B902021C8}" sibTransId="{7A5C20DC-2638-445B-9BA3-5EABB56643D5}"/>
    <dgm:cxn modelId="{95C6956E-ED91-48CB-A4AD-99DD14456B00}" type="presOf" srcId="{628E47C9-6114-4775-A363-96ED881F95F9}" destId="{44BCAB40-4033-40EB-9348-57BED024AB9E}" srcOrd="0" destOrd="4" presId="urn:microsoft.com/office/officeart/2005/8/layout/vList5"/>
    <dgm:cxn modelId="{354A740F-E3B0-4FA2-8A1E-B8452D05E972}" srcId="{8587B9B1-0E77-45A6-8943-C8021AB3AA08}" destId="{46F0BE16-AE6F-46CE-B376-F82598CB66CE}" srcOrd="1" destOrd="0" parTransId="{55EEC38C-F413-46A2-9691-39B116C67AE5}" sibTransId="{2AE99E80-BC0D-4863-98FF-50FFE2DA3AE9}"/>
    <dgm:cxn modelId="{6BAD4187-4E16-4ABF-B04C-A4A548F9E2E9}" type="presOf" srcId="{46F0BE16-AE6F-46CE-B376-F82598CB66CE}" destId="{B42F8225-7C20-4910-A616-054F6174A084}" srcOrd="0" destOrd="1" presId="urn:microsoft.com/office/officeart/2005/8/layout/vList5"/>
    <dgm:cxn modelId="{3DE22671-03CF-4787-B999-B6B995F31E36}" type="presOf" srcId="{382151C8-60A1-4978-BEA2-76EF6F21C2C4}" destId="{44BCAB40-4033-40EB-9348-57BED024AB9E}" srcOrd="0" destOrd="0" presId="urn:microsoft.com/office/officeart/2005/8/layout/vList5"/>
    <dgm:cxn modelId="{8F651708-1861-46F2-9234-A550757D4509}" type="presParOf" srcId="{3C28D404-ECAE-4310-B282-16901C659A37}" destId="{B7FF1E84-103E-45EA-AF51-E1526F587138}" srcOrd="0" destOrd="0" presId="urn:microsoft.com/office/officeart/2005/8/layout/vList5"/>
    <dgm:cxn modelId="{5558ABCF-E83F-4E00-AE12-C1330A4E14BE}" type="presParOf" srcId="{B7FF1E84-103E-45EA-AF51-E1526F587138}" destId="{02541520-716E-4ABB-ACE3-ED926D565DCC}" srcOrd="0" destOrd="0" presId="urn:microsoft.com/office/officeart/2005/8/layout/vList5"/>
    <dgm:cxn modelId="{9F585360-6B3D-41D9-A4E8-7166082146F3}" type="presParOf" srcId="{B7FF1E84-103E-45EA-AF51-E1526F587138}" destId="{44BCAB40-4033-40EB-9348-57BED024AB9E}" srcOrd="1" destOrd="0" presId="urn:microsoft.com/office/officeart/2005/8/layout/vList5"/>
    <dgm:cxn modelId="{DFD02442-E8A5-4F14-89C9-4577A82A8CE2}" type="presParOf" srcId="{3C28D404-ECAE-4310-B282-16901C659A37}" destId="{FFF17AA8-957B-431A-94E2-C8749111963B}" srcOrd="1" destOrd="0" presId="urn:microsoft.com/office/officeart/2005/8/layout/vList5"/>
    <dgm:cxn modelId="{9E543626-0E39-4244-848C-5B148A0F7799}" type="presParOf" srcId="{3C28D404-ECAE-4310-B282-16901C659A37}" destId="{A77626C4-D961-4DD0-BDC2-CDEE0CEDA2D9}" srcOrd="2" destOrd="0" presId="urn:microsoft.com/office/officeart/2005/8/layout/vList5"/>
    <dgm:cxn modelId="{A5B83C80-1566-4529-964D-295B027BD4E5}" type="presParOf" srcId="{A77626C4-D961-4DD0-BDC2-CDEE0CEDA2D9}" destId="{0E19EBE1-55B9-4153-8289-8853169DBB38}" srcOrd="0" destOrd="0" presId="urn:microsoft.com/office/officeart/2005/8/layout/vList5"/>
    <dgm:cxn modelId="{65446FEF-1A5B-4328-AC9F-8603B3E6F6C2}" type="presParOf" srcId="{A77626C4-D961-4DD0-BDC2-CDEE0CEDA2D9}" destId="{E7C1A20C-C26B-4ECB-8858-EA344F95CF88}" srcOrd="1" destOrd="0" presId="urn:microsoft.com/office/officeart/2005/8/layout/vList5"/>
    <dgm:cxn modelId="{AAA2399C-3D63-45ED-8484-95DF0591F2BC}" type="presParOf" srcId="{3C28D404-ECAE-4310-B282-16901C659A37}" destId="{97BC48D7-8D2C-4721-830E-447BAA1FEE13}" srcOrd="3" destOrd="0" presId="urn:microsoft.com/office/officeart/2005/8/layout/vList5"/>
    <dgm:cxn modelId="{00D446FF-B162-4962-A122-4DF161540623}" type="presParOf" srcId="{3C28D404-ECAE-4310-B282-16901C659A37}" destId="{F6007B78-DC2C-4888-BBAB-2A5E87323DF4}" srcOrd="4" destOrd="0" presId="urn:microsoft.com/office/officeart/2005/8/layout/vList5"/>
    <dgm:cxn modelId="{2C9AA833-3CA9-4230-845B-07C9CF01C48B}" type="presParOf" srcId="{F6007B78-DC2C-4888-BBAB-2A5E87323DF4}" destId="{B8204129-4790-467E-80FB-2D818CF5D2F6}" srcOrd="0" destOrd="0" presId="urn:microsoft.com/office/officeart/2005/8/layout/vList5"/>
    <dgm:cxn modelId="{44D8BE63-BDF3-4072-9E56-7B92D4232972}" type="presParOf" srcId="{F6007B78-DC2C-4888-BBAB-2A5E87323DF4}" destId="{858F113B-B618-4145-BC6A-3D2C077A488D}" srcOrd="1" destOrd="0" presId="urn:microsoft.com/office/officeart/2005/8/layout/vList5"/>
    <dgm:cxn modelId="{F6BE17BB-EEB1-4C11-AEB4-9D5CEF5C2F4C}" type="presParOf" srcId="{3C28D404-ECAE-4310-B282-16901C659A37}" destId="{02507AD5-8D1E-4533-A958-BA340E86AE8B}" srcOrd="5" destOrd="0" presId="urn:microsoft.com/office/officeart/2005/8/layout/vList5"/>
    <dgm:cxn modelId="{17597AD4-4742-4622-BBE0-55B317C4EEC4}" type="presParOf" srcId="{3C28D404-ECAE-4310-B282-16901C659A37}" destId="{4BD9B082-A015-402E-ADB8-88F238543B58}" srcOrd="6" destOrd="0" presId="urn:microsoft.com/office/officeart/2005/8/layout/vList5"/>
    <dgm:cxn modelId="{B9080E36-E9A8-4341-B0E1-D0FFDE4A35F0}" type="presParOf" srcId="{4BD9B082-A015-402E-ADB8-88F238543B58}" destId="{FEE8735C-B76F-4E42-9650-0E2FA59CD0C7}" srcOrd="0" destOrd="0" presId="urn:microsoft.com/office/officeart/2005/8/layout/vList5"/>
    <dgm:cxn modelId="{7743E001-D84E-4F79-98BF-ADDF5FE6DB7E}" type="presParOf" srcId="{4BD9B082-A015-402E-ADB8-88F238543B58}" destId="{B42F8225-7C20-4910-A616-054F6174A08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45E7DB-6A95-4BE3-94C8-6C131376A394}" type="doc">
      <dgm:prSet loTypeId="urn:microsoft.com/office/officeart/2005/8/layout/vList5" loCatId="list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0DEE26D7-49DB-4843-92A8-B4A6E9AA54BD}">
      <dgm:prSet phldrT="[Text]" custT="1"/>
      <dgm:spPr/>
      <dgm:t>
        <a:bodyPr/>
        <a:lstStyle/>
        <a:p>
          <a:r>
            <a:rPr lang="en-US" sz="3200" dirty="0" smtClean="0"/>
            <a:t>Organization</a:t>
          </a:r>
          <a:endParaRPr lang="en-US" sz="3200" dirty="0"/>
        </a:p>
      </dgm:t>
    </dgm:pt>
    <dgm:pt modelId="{F0BAE5CC-9F7C-4959-BEC2-504BAFFA4F0A}" type="parTrans" cxnId="{05005BB0-BF79-4C73-8A26-7A3B3DF0DC51}">
      <dgm:prSet/>
      <dgm:spPr/>
      <dgm:t>
        <a:bodyPr/>
        <a:lstStyle/>
        <a:p>
          <a:endParaRPr lang="en-US"/>
        </a:p>
      </dgm:t>
    </dgm:pt>
    <dgm:pt modelId="{D2C9E210-399B-4C6D-B8D9-3F98F9217425}" type="sibTrans" cxnId="{05005BB0-BF79-4C73-8A26-7A3B3DF0DC51}">
      <dgm:prSet/>
      <dgm:spPr/>
      <dgm:t>
        <a:bodyPr/>
        <a:lstStyle/>
        <a:p>
          <a:endParaRPr lang="en-US"/>
        </a:p>
      </dgm:t>
    </dgm:pt>
    <dgm:pt modelId="{07995D78-3360-4F20-942E-06C45DD07E6E}">
      <dgm:prSet phldrT="[Text]"/>
      <dgm:spPr/>
      <dgm:t>
        <a:bodyPr/>
        <a:lstStyle/>
        <a:p>
          <a:r>
            <a:rPr lang="en-US" dirty="0" smtClean="0"/>
            <a:t>Present information in different level of detail</a:t>
          </a:r>
          <a:endParaRPr lang="en-US" dirty="0"/>
        </a:p>
      </dgm:t>
    </dgm:pt>
    <dgm:pt modelId="{CD286E3D-9174-458F-823D-3CB112D7814C}" type="parTrans" cxnId="{CAE2ADBE-FBFA-470B-89B5-1367B2151BBB}">
      <dgm:prSet/>
      <dgm:spPr/>
      <dgm:t>
        <a:bodyPr/>
        <a:lstStyle/>
        <a:p>
          <a:endParaRPr lang="en-US"/>
        </a:p>
      </dgm:t>
    </dgm:pt>
    <dgm:pt modelId="{D1B1F2BE-76FC-49A3-87A9-A11D3F79A462}" type="sibTrans" cxnId="{CAE2ADBE-FBFA-470B-89B5-1367B2151BBB}">
      <dgm:prSet/>
      <dgm:spPr/>
      <dgm:t>
        <a:bodyPr/>
        <a:lstStyle/>
        <a:p>
          <a:endParaRPr lang="en-US"/>
        </a:p>
      </dgm:t>
    </dgm:pt>
    <dgm:pt modelId="{07861471-B203-4E4D-BFB4-9E6E1F626B3E}">
      <dgm:prSet phldrT="[Text]" custT="1"/>
      <dgm:spPr/>
      <dgm:t>
        <a:bodyPr/>
        <a:lstStyle/>
        <a:p>
          <a:r>
            <a:rPr lang="en-US" sz="3600" dirty="0" smtClean="0"/>
            <a:t>Formatting</a:t>
          </a:r>
          <a:endParaRPr lang="en-US" sz="3600" dirty="0"/>
        </a:p>
      </dgm:t>
    </dgm:pt>
    <dgm:pt modelId="{17BA315D-71C3-41AD-8A2B-03BCA8E1B857}" type="sibTrans" cxnId="{8AC60140-8DDF-43AD-AFB2-9BBCB31EC2F9}">
      <dgm:prSet/>
      <dgm:spPr/>
      <dgm:t>
        <a:bodyPr/>
        <a:lstStyle/>
        <a:p>
          <a:endParaRPr lang="en-US"/>
        </a:p>
      </dgm:t>
    </dgm:pt>
    <dgm:pt modelId="{6DF2FDE7-B109-4906-B3AF-B6F29B454D61}" type="parTrans" cxnId="{8AC60140-8DDF-43AD-AFB2-9BBCB31EC2F9}">
      <dgm:prSet/>
      <dgm:spPr/>
      <dgm:t>
        <a:bodyPr/>
        <a:lstStyle/>
        <a:p>
          <a:endParaRPr lang="en-US"/>
        </a:p>
      </dgm:t>
    </dgm:pt>
    <dgm:pt modelId="{D8824D8F-CA7B-42DA-90DB-4C985B1F5CFE}">
      <dgm:prSet phldrT="[Text]"/>
      <dgm:spPr/>
      <dgm:t>
        <a:bodyPr/>
        <a:lstStyle/>
        <a:p>
          <a:r>
            <a:rPr lang="en-US" dirty="0" smtClean="0"/>
            <a:t>White Space</a:t>
          </a:r>
          <a:endParaRPr lang="en-US" dirty="0"/>
        </a:p>
      </dgm:t>
    </dgm:pt>
    <dgm:pt modelId="{EA1D005F-A491-4A9F-9A19-A2BB2BF55972}" type="parTrans" cxnId="{9E33E754-814B-469F-8D8C-E07F6C307819}">
      <dgm:prSet/>
      <dgm:spPr/>
      <dgm:t>
        <a:bodyPr/>
        <a:lstStyle/>
        <a:p>
          <a:endParaRPr lang="en-US"/>
        </a:p>
      </dgm:t>
    </dgm:pt>
    <dgm:pt modelId="{20A8EDB1-CABE-4E69-A382-FCDC5004ECCC}" type="sibTrans" cxnId="{9E33E754-814B-469F-8D8C-E07F6C307819}">
      <dgm:prSet/>
      <dgm:spPr/>
      <dgm:t>
        <a:bodyPr/>
        <a:lstStyle/>
        <a:p>
          <a:endParaRPr lang="en-US"/>
        </a:p>
      </dgm:t>
    </dgm:pt>
    <dgm:pt modelId="{8587B9B1-0E77-45A6-8943-C8021AB3AA08}">
      <dgm:prSet phldrT="[Text]"/>
      <dgm:spPr/>
      <dgm:t>
        <a:bodyPr/>
        <a:lstStyle/>
        <a:p>
          <a:r>
            <a:rPr lang="en-US" dirty="0" smtClean="0"/>
            <a:t>Platform</a:t>
          </a:r>
          <a:endParaRPr lang="en-US" dirty="0"/>
        </a:p>
      </dgm:t>
    </dgm:pt>
    <dgm:pt modelId="{F1D3C31F-FDBF-4CA9-A8A0-2C4B902021C8}" type="parTrans" cxnId="{C90065B2-384A-4187-B860-BCAD4DAC3292}">
      <dgm:prSet/>
      <dgm:spPr/>
      <dgm:t>
        <a:bodyPr/>
        <a:lstStyle/>
        <a:p>
          <a:endParaRPr lang="en-US"/>
        </a:p>
      </dgm:t>
    </dgm:pt>
    <dgm:pt modelId="{7A5C20DC-2638-445B-9BA3-5EABB56643D5}" type="sibTrans" cxnId="{C90065B2-384A-4187-B860-BCAD4DAC3292}">
      <dgm:prSet/>
      <dgm:spPr/>
      <dgm:t>
        <a:bodyPr/>
        <a:lstStyle/>
        <a:p>
          <a:endParaRPr lang="en-US"/>
        </a:p>
      </dgm:t>
    </dgm:pt>
    <dgm:pt modelId="{382151C8-60A1-4978-BEA2-76EF6F21C2C4}">
      <dgm:prSet phldrT="[Text]" custT="1"/>
      <dgm:spPr/>
      <dgm:t>
        <a:bodyPr/>
        <a:lstStyle/>
        <a:p>
          <a:r>
            <a:rPr lang="en-US" sz="1400" dirty="0" smtClean="0"/>
            <a:t>Important element  at the top</a:t>
          </a:r>
          <a:endParaRPr lang="en-US" sz="1400" dirty="0"/>
        </a:p>
      </dgm:t>
    </dgm:pt>
    <dgm:pt modelId="{44F1BC61-A21B-497F-AD4A-F0558CAA2AAC}" type="sibTrans" cxnId="{99C5F19C-A044-47C5-BFDC-147027CD88C4}">
      <dgm:prSet/>
      <dgm:spPr/>
      <dgm:t>
        <a:bodyPr/>
        <a:lstStyle/>
        <a:p>
          <a:endParaRPr lang="en-US"/>
        </a:p>
      </dgm:t>
    </dgm:pt>
    <dgm:pt modelId="{F20DA26C-37A2-4057-8106-E17D5A9621E7}" type="parTrans" cxnId="{99C5F19C-A044-47C5-BFDC-147027CD88C4}">
      <dgm:prSet/>
      <dgm:spPr/>
      <dgm:t>
        <a:bodyPr/>
        <a:lstStyle/>
        <a:p>
          <a:endParaRPr lang="en-US"/>
        </a:p>
      </dgm:t>
    </dgm:pt>
    <dgm:pt modelId="{2B11BC20-7A3B-4E40-B3FC-F0DF2C8B20B4}">
      <dgm:prSet phldrT="[Text]"/>
      <dgm:spPr/>
      <dgm:t>
        <a:bodyPr/>
        <a:lstStyle/>
        <a:p>
          <a:r>
            <a:rPr lang="en-US" dirty="0" smtClean="0"/>
            <a:t>Textual Line Length</a:t>
          </a:r>
          <a:endParaRPr lang="en-US" dirty="0"/>
        </a:p>
      </dgm:t>
    </dgm:pt>
    <dgm:pt modelId="{B47470DE-A005-4E1F-A99F-B44AF0023BA1}" type="parTrans" cxnId="{1D4146BF-1153-4F8F-B0B8-E18B06A25CA4}">
      <dgm:prSet/>
      <dgm:spPr/>
      <dgm:t>
        <a:bodyPr/>
        <a:lstStyle/>
        <a:p>
          <a:endParaRPr lang="en-US"/>
        </a:p>
      </dgm:t>
    </dgm:pt>
    <dgm:pt modelId="{89C5F0C7-966B-4EAA-BF84-FDE94A1DF428}" type="sibTrans" cxnId="{1D4146BF-1153-4F8F-B0B8-E18B06A25CA4}">
      <dgm:prSet/>
      <dgm:spPr/>
      <dgm:t>
        <a:bodyPr/>
        <a:lstStyle/>
        <a:p>
          <a:endParaRPr lang="en-US"/>
        </a:p>
      </dgm:t>
    </dgm:pt>
    <dgm:pt modelId="{E705F9F4-0E71-49FA-B4BA-F83B9B36F534}">
      <dgm:prSet phldrT="[Text]"/>
      <dgm:spPr/>
      <dgm:t>
        <a:bodyPr/>
        <a:lstStyle/>
        <a:p>
          <a:r>
            <a:rPr lang="en-US" dirty="0" smtClean="0"/>
            <a:t>Better alignment and visual connection between element</a:t>
          </a:r>
          <a:endParaRPr lang="en-US" dirty="0"/>
        </a:p>
      </dgm:t>
    </dgm:pt>
    <dgm:pt modelId="{C3EC2077-1391-4F19-B07F-D2AD7171DE38}" type="parTrans" cxnId="{42E0FEBB-E60F-4C5C-B6FF-6785CE14B78D}">
      <dgm:prSet/>
      <dgm:spPr/>
      <dgm:t>
        <a:bodyPr/>
        <a:lstStyle/>
        <a:p>
          <a:endParaRPr lang="en-US"/>
        </a:p>
      </dgm:t>
    </dgm:pt>
    <dgm:pt modelId="{0E424647-D1E7-47DE-924D-261710007718}" type="sibTrans" cxnId="{42E0FEBB-E60F-4C5C-B6FF-6785CE14B78D}">
      <dgm:prSet/>
      <dgm:spPr/>
      <dgm:t>
        <a:bodyPr/>
        <a:lstStyle/>
        <a:p>
          <a:endParaRPr lang="en-US"/>
        </a:p>
      </dgm:t>
    </dgm:pt>
    <dgm:pt modelId="{BA5B3035-ECC6-42BB-A753-0C7CA3D590F4}">
      <dgm:prSet phldrT="[Text]"/>
      <dgm:spPr/>
      <dgm:t>
        <a:bodyPr/>
        <a:lstStyle/>
        <a:p>
          <a:r>
            <a:rPr lang="en-US" dirty="0" smtClean="0"/>
            <a:t>Anticipate the typical screen and resolution and specify an image save area of the screen that will always be visible to most viewer</a:t>
          </a:r>
          <a:endParaRPr lang="en-US" dirty="0"/>
        </a:p>
      </dgm:t>
    </dgm:pt>
    <dgm:pt modelId="{34D7A9D7-BAA8-498B-9A2A-C363F280F11E}" type="parTrans" cxnId="{B9FC5858-81A9-46B9-9705-AE5CB01ECAB6}">
      <dgm:prSet/>
      <dgm:spPr/>
      <dgm:t>
        <a:bodyPr/>
        <a:lstStyle/>
        <a:p>
          <a:endParaRPr lang="en-US"/>
        </a:p>
      </dgm:t>
    </dgm:pt>
    <dgm:pt modelId="{1DCC8936-9028-48E3-B080-5DFB4060BC38}" type="sibTrans" cxnId="{B9FC5858-81A9-46B9-9705-AE5CB01ECAB6}">
      <dgm:prSet/>
      <dgm:spPr/>
      <dgm:t>
        <a:bodyPr/>
        <a:lstStyle/>
        <a:p>
          <a:endParaRPr lang="en-US"/>
        </a:p>
      </dgm:t>
    </dgm:pt>
    <dgm:pt modelId="{EDB6C7A1-0738-480C-A57B-6F83BE4EA93C}">
      <dgm:prSet phldrT="[Text]" custT="1"/>
      <dgm:spPr/>
      <dgm:t>
        <a:bodyPr/>
        <a:lstStyle/>
        <a:p>
          <a:r>
            <a:rPr lang="en-US" sz="1400" dirty="0" smtClean="0"/>
            <a:t>Positioning</a:t>
          </a:r>
          <a:endParaRPr lang="en-US" sz="1400" dirty="0"/>
        </a:p>
      </dgm:t>
    </dgm:pt>
    <dgm:pt modelId="{6A83BDF3-1C6D-4320-82A0-E4FFA7D41404}" type="parTrans" cxnId="{C2E08770-9092-4530-8E22-A948D9278CD9}">
      <dgm:prSet/>
      <dgm:spPr/>
      <dgm:t>
        <a:bodyPr/>
        <a:lstStyle/>
        <a:p>
          <a:endParaRPr lang="en-US"/>
        </a:p>
      </dgm:t>
    </dgm:pt>
    <dgm:pt modelId="{D465878A-09B0-435D-9EEB-0CE875FD422E}" type="sibTrans" cxnId="{C2E08770-9092-4530-8E22-A948D9278CD9}">
      <dgm:prSet/>
      <dgm:spPr/>
      <dgm:t>
        <a:bodyPr/>
        <a:lstStyle/>
        <a:p>
          <a:endParaRPr lang="en-US"/>
        </a:p>
      </dgm:t>
    </dgm:pt>
    <dgm:pt modelId="{ECC0DB6D-B50F-453B-ADE1-97A807A3DEE5}">
      <dgm:prSet phldrT="[Text]" custT="1"/>
      <dgm:spPr/>
      <dgm:t>
        <a:bodyPr/>
        <a:lstStyle/>
        <a:p>
          <a:r>
            <a:rPr lang="en-US" sz="1400" dirty="0" smtClean="0"/>
            <a:t>Reduced Complexity</a:t>
          </a:r>
          <a:endParaRPr lang="en-US" sz="1400" dirty="0"/>
        </a:p>
      </dgm:t>
    </dgm:pt>
    <dgm:pt modelId="{40B611BE-C450-4386-A23B-37B1F7977019}" type="parTrans" cxnId="{000A1625-4884-42C4-87B2-A93838A2BB5C}">
      <dgm:prSet/>
      <dgm:spPr/>
      <dgm:t>
        <a:bodyPr/>
        <a:lstStyle/>
        <a:p>
          <a:endParaRPr lang="en-US"/>
        </a:p>
      </dgm:t>
    </dgm:pt>
    <dgm:pt modelId="{02D027E4-D866-4B0E-A5EE-37478D95734A}" type="sibTrans" cxnId="{000A1625-4884-42C4-87B2-A93838A2BB5C}">
      <dgm:prSet/>
      <dgm:spPr/>
      <dgm:t>
        <a:bodyPr/>
        <a:lstStyle/>
        <a:p>
          <a:endParaRPr lang="en-US"/>
        </a:p>
      </dgm:t>
    </dgm:pt>
    <dgm:pt modelId="{62DB842E-28FA-4F53-ACC0-2279DBD006E2}">
      <dgm:prSet phldrT="[Text]"/>
      <dgm:spPr/>
      <dgm:t>
        <a:bodyPr/>
        <a:lstStyle/>
        <a:p>
          <a:r>
            <a:rPr lang="en-US" dirty="0" smtClean="0"/>
            <a:t>Text </a:t>
          </a:r>
          <a:endParaRPr lang="en-US" dirty="0"/>
        </a:p>
      </dgm:t>
    </dgm:pt>
    <dgm:pt modelId="{13CEF2E1-9C6E-4289-8F30-12FE4A11EAC9}" type="parTrans" cxnId="{8FFC5BA1-5B4C-4D68-9604-21F9F7D84A96}">
      <dgm:prSet/>
      <dgm:spPr/>
      <dgm:t>
        <a:bodyPr/>
        <a:lstStyle/>
        <a:p>
          <a:endParaRPr lang="en-US"/>
        </a:p>
      </dgm:t>
    </dgm:pt>
    <dgm:pt modelId="{EA8810E9-9902-4B41-8F5C-46256A62387E}" type="sibTrans" cxnId="{8FFC5BA1-5B4C-4D68-9604-21F9F7D84A96}">
      <dgm:prSet/>
      <dgm:spPr/>
      <dgm:t>
        <a:bodyPr/>
        <a:lstStyle/>
        <a:p>
          <a:endParaRPr lang="en-US"/>
        </a:p>
      </dgm:t>
    </dgm:pt>
    <dgm:pt modelId="{96777F93-EF93-4493-80E1-75AC86EF28DB}">
      <dgm:prSet phldrT="[Text]" custT="1"/>
      <dgm:spPr/>
      <dgm:t>
        <a:bodyPr/>
        <a:lstStyle/>
        <a:p>
          <a:r>
            <a:rPr lang="en-US" sz="3600" dirty="0" smtClean="0"/>
            <a:t>Multiple Audience</a:t>
          </a:r>
          <a:endParaRPr lang="en-US" sz="3600" dirty="0"/>
        </a:p>
      </dgm:t>
    </dgm:pt>
    <dgm:pt modelId="{7C1D437F-B7B9-413E-929C-34043F054C17}" type="sibTrans" cxnId="{8D725F88-24FF-42B6-9386-6B27BA5BBEF1}">
      <dgm:prSet/>
      <dgm:spPr/>
      <dgm:t>
        <a:bodyPr/>
        <a:lstStyle/>
        <a:p>
          <a:endParaRPr lang="en-US"/>
        </a:p>
      </dgm:t>
    </dgm:pt>
    <dgm:pt modelId="{B654005F-75E3-4FD8-BEEA-4408C1C774BC}" type="parTrans" cxnId="{8D725F88-24FF-42B6-9386-6B27BA5BBEF1}">
      <dgm:prSet/>
      <dgm:spPr/>
      <dgm:t>
        <a:bodyPr/>
        <a:lstStyle/>
        <a:p>
          <a:endParaRPr lang="en-US"/>
        </a:p>
      </dgm:t>
    </dgm:pt>
    <dgm:pt modelId="{3C28D404-ECAE-4310-B282-16901C659A37}" type="pres">
      <dgm:prSet presAssocID="{A045E7DB-6A95-4BE3-94C8-6C131376A39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FF1E84-103E-45EA-AF51-E1526F587138}" type="pres">
      <dgm:prSet presAssocID="{0DEE26D7-49DB-4843-92A8-B4A6E9AA54BD}" presName="linNode" presStyleCnt="0"/>
      <dgm:spPr/>
    </dgm:pt>
    <dgm:pt modelId="{02541520-716E-4ABB-ACE3-ED926D565DCC}" type="pres">
      <dgm:prSet presAssocID="{0DEE26D7-49DB-4843-92A8-B4A6E9AA54BD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BCAB40-4033-40EB-9348-57BED024AB9E}" type="pres">
      <dgm:prSet presAssocID="{0DEE26D7-49DB-4843-92A8-B4A6E9AA54BD}" presName="descendantText" presStyleLbl="alignAccFollowNode1" presStyleIdx="0" presStyleCnt="4" custScaleY="1371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F17AA8-957B-431A-94E2-C8749111963B}" type="pres">
      <dgm:prSet presAssocID="{D2C9E210-399B-4C6D-B8D9-3F98F9217425}" presName="sp" presStyleCnt="0"/>
      <dgm:spPr/>
    </dgm:pt>
    <dgm:pt modelId="{A77626C4-D961-4DD0-BDC2-CDEE0CEDA2D9}" type="pres">
      <dgm:prSet presAssocID="{07861471-B203-4E4D-BFB4-9E6E1F626B3E}" presName="linNode" presStyleCnt="0"/>
      <dgm:spPr/>
    </dgm:pt>
    <dgm:pt modelId="{0E19EBE1-55B9-4153-8289-8853169DBB38}" type="pres">
      <dgm:prSet presAssocID="{07861471-B203-4E4D-BFB4-9E6E1F626B3E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C1A20C-C26B-4ECB-8858-EA344F95CF88}" type="pres">
      <dgm:prSet presAssocID="{07861471-B203-4E4D-BFB4-9E6E1F626B3E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BC48D7-8D2C-4721-830E-447BAA1FEE13}" type="pres">
      <dgm:prSet presAssocID="{17BA315D-71C3-41AD-8A2B-03BCA8E1B857}" presName="sp" presStyleCnt="0"/>
      <dgm:spPr/>
    </dgm:pt>
    <dgm:pt modelId="{F6007B78-DC2C-4888-BBAB-2A5E87323DF4}" type="pres">
      <dgm:prSet presAssocID="{96777F93-EF93-4493-80E1-75AC86EF28DB}" presName="linNode" presStyleCnt="0"/>
      <dgm:spPr/>
    </dgm:pt>
    <dgm:pt modelId="{B8204129-4790-467E-80FB-2D818CF5D2F6}" type="pres">
      <dgm:prSet presAssocID="{96777F93-EF93-4493-80E1-75AC86EF28DB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8F113B-B618-4145-BC6A-3D2C077A488D}" type="pres">
      <dgm:prSet presAssocID="{96777F93-EF93-4493-80E1-75AC86EF28DB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507AD5-8D1E-4533-A958-BA340E86AE8B}" type="pres">
      <dgm:prSet presAssocID="{7C1D437F-B7B9-413E-929C-34043F054C17}" presName="sp" presStyleCnt="0"/>
      <dgm:spPr/>
    </dgm:pt>
    <dgm:pt modelId="{4BD9B082-A015-402E-ADB8-88F238543B58}" type="pres">
      <dgm:prSet presAssocID="{8587B9B1-0E77-45A6-8943-C8021AB3AA08}" presName="linNode" presStyleCnt="0"/>
      <dgm:spPr/>
    </dgm:pt>
    <dgm:pt modelId="{FEE8735C-B76F-4E42-9650-0E2FA59CD0C7}" type="pres">
      <dgm:prSet presAssocID="{8587B9B1-0E77-45A6-8943-C8021AB3AA08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2F8225-7C20-4910-A616-054F6174A084}" type="pres">
      <dgm:prSet presAssocID="{8587B9B1-0E77-45A6-8943-C8021AB3AA08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0065B2-384A-4187-B860-BCAD4DAC3292}" srcId="{A045E7DB-6A95-4BE3-94C8-6C131376A394}" destId="{8587B9B1-0E77-45A6-8943-C8021AB3AA08}" srcOrd="3" destOrd="0" parTransId="{F1D3C31F-FDBF-4CA9-A8A0-2C4B902021C8}" sibTransId="{7A5C20DC-2638-445B-9BA3-5EABB56643D5}"/>
    <dgm:cxn modelId="{C2E08770-9092-4530-8E22-A948D9278CD9}" srcId="{0DEE26D7-49DB-4843-92A8-B4A6E9AA54BD}" destId="{EDB6C7A1-0738-480C-A57B-6F83BE4EA93C}" srcOrd="1" destOrd="0" parTransId="{6A83BDF3-1C6D-4320-82A0-E4FFA7D41404}" sibTransId="{D465878A-09B0-435D-9EEB-0CE875FD422E}"/>
    <dgm:cxn modelId="{42E0FEBB-E60F-4C5C-B6FF-6785CE14B78D}" srcId="{07861471-B203-4E4D-BFB4-9E6E1F626B3E}" destId="{E705F9F4-0E71-49FA-B4BA-F83B9B36F534}" srcOrd="3" destOrd="0" parTransId="{C3EC2077-1391-4F19-B07F-D2AD7171DE38}" sibTransId="{0E424647-D1E7-47DE-924D-261710007718}"/>
    <dgm:cxn modelId="{6571CE55-D7DF-49B6-B2D0-4B06A2305469}" type="presOf" srcId="{96777F93-EF93-4493-80E1-75AC86EF28DB}" destId="{B8204129-4790-467E-80FB-2D818CF5D2F6}" srcOrd="0" destOrd="0" presId="urn:microsoft.com/office/officeart/2005/8/layout/vList5"/>
    <dgm:cxn modelId="{8D725F88-24FF-42B6-9386-6B27BA5BBEF1}" srcId="{A045E7DB-6A95-4BE3-94C8-6C131376A394}" destId="{96777F93-EF93-4493-80E1-75AC86EF28DB}" srcOrd="2" destOrd="0" parTransId="{B654005F-75E3-4FD8-BEEA-4408C1C774BC}" sibTransId="{7C1D437F-B7B9-413E-929C-34043F054C17}"/>
    <dgm:cxn modelId="{0CF0EF07-2693-4BA0-85D3-16D7B6EABD4A}" type="presOf" srcId="{0DEE26D7-49DB-4843-92A8-B4A6E9AA54BD}" destId="{02541520-716E-4ABB-ACE3-ED926D565DCC}" srcOrd="0" destOrd="0" presId="urn:microsoft.com/office/officeart/2005/8/layout/vList5"/>
    <dgm:cxn modelId="{8AC60140-8DDF-43AD-AFB2-9BBCB31EC2F9}" srcId="{A045E7DB-6A95-4BE3-94C8-6C131376A394}" destId="{07861471-B203-4E4D-BFB4-9E6E1F626B3E}" srcOrd="1" destOrd="0" parTransId="{6DF2FDE7-B109-4906-B3AF-B6F29B454D61}" sibTransId="{17BA315D-71C3-41AD-8A2B-03BCA8E1B857}"/>
    <dgm:cxn modelId="{B2073862-F80C-4899-8007-5257331A60F5}" type="presOf" srcId="{EDB6C7A1-0738-480C-A57B-6F83BE4EA93C}" destId="{44BCAB40-4033-40EB-9348-57BED024AB9E}" srcOrd="0" destOrd="1" presId="urn:microsoft.com/office/officeart/2005/8/layout/vList5"/>
    <dgm:cxn modelId="{5A886328-87CE-4530-AFFC-A83448A0DCA5}" type="presOf" srcId="{D8824D8F-CA7B-42DA-90DB-4C985B1F5CFE}" destId="{E7C1A20C-C26B-4ECB-8858-EA344F95CF88}" srcOrd="0" destOrd="0" presId="urn:microsoft.com/office/officeart/2005/8/layout/vList5"/>
    <dgm:cxn modelId="{73C0B661-A1A3-4F80-B1C0-C8132F3B6008}" type="presOf" srcId="{62DB842E-28FA-4F53-ACC0-2279DBD006E2}" destId="{E7C1A20C-C26B-4ECB-8858-EA344F95CF88}" srcOrd="0" destOrd="2" presId="urn:microsoft.com/office/officeart/2005/8/layout/vList5"/>
    <dgm:cxn modelId="{99C5F19C-A044-47C5-BFDC-147027CD88C4}" srcId="{0DEE26D7-49DB-4843-92A8-B4A6E9AA54BD}" destId="{382151C8-60A1-4978-BEA2-76EF6F21C2C4}" srcOrd="0" destOrd="0" parTransId="{F20DA26C-37A2-4057-8106-E17D5A9621E7}" sibTransId="{44F1BC61-A21B-497F-AD4A-F0558CAA2AAC}"/>
    <dgm:cxn modelId="{D6FA4EC1-D21C-46C8-839E-529EFF91D9E2}" type="presOf" srcId="{2B11BC20-7A3B-4E40-B3FC-F0DF2C8B20B4}" destId="{E7C1A20C-C26B-4ECB-8858-EA344F95CF88}" srcOrd="0" destOrd="1" presId="urn:microsoft.com/office/officeart/2005/8/layout/vList5"/>
    <dgm:cxn modelId="{C168747F-1ED1-41A4-A518-CA418CF534BA}" type="presOf" srcId="{07861471-B203-4E4D-BFB4-9E6E1F626B3E}" destId="{0E19EBE1-55B9-4153-8289-8853169DBB38}" srcOrd="0" destOrd="0" presId="urn:microsoft.com/office/officeart/2005/8/layout/vList5"/>
    <dgm:cxn modelId="{8FFC5BA1-5B4C-4D68-9604-21F9F7D84A96}" srcId="{07861471-B203-4E4D-BFB4-9E6E1F626B3E}" destId="{62DB842E-28FA-4F53-ACC0-2279DBD006E2}" srcOrd="2" destOrd="0" parTransId="{13CEF2E1-9C6E-4289-8F30-12FE4A11EAC9}" sibTransId="{EA8810E9-9902-4B41-8F5C-46256A62387E}"/>
    <dgm:cxn modelId="{51D19CE8-CF60-4B2E-AAAA-4A6064257CB6}" type="presOf" srcId="{BA5B3035-ECC6-42BB-A753-0C7CA3D590F4}" destId="{B42F8225-7C20-4910-A616-054F6174A084}" srcOrd="0" destOrd="0" presId="urn:microsoft.com/office/officeart/2005/8/layout/vList5"/>
    <dgm:cxn modelId="{01F607DE-0F7B-45FF-96BE-C4FFBB7B1841}" type="presOf" srcId="{E705F9F4-0E71-49FA-B4BA-F83B9B36F534}" destId="{E7C1A20C-C26B-4ECB-8858-EA344F95CF88}" srcOrd="0" destOrd="3" presId="urn:microsoft.com/office/officeart/2005/8/layout/vList5"/>
    <dgm:cxn modelId="{9E33E754-814B-469F-8D8C-E07F6C307819}" srcId="{07861471-B203-4E4D-BFB4-9E6E1F626B3E}" destId="{D8824D8F-CA7B-42DA-90DB-4C985B1F5CFE}" srcOrd="0" destOrd="0" parTransId="{EA1D005F-A491-4A9F-9A19-A2BB2BF55972}" sibTransId="{20A8EDB1-CABE-4E69-A382-FCDC5004ECCC}"/>
    <dgm:cxn modelId="{731C7E36-9694-42AC-9DBC-84EC72F8D08B}" type="presOf" srcId="{ECC0DB6D-B50F-453B-ADE1-97A807A3DEE5}" destId="{44BCAB40-4033-40EB-9348-57BED024AB9E}" srcOrd="0" destOrd="2" presId="urn:microsoft.com/office/officeart/2005/8/layout/vList5"/>
    <dgm:cxn modelId="{11CC9FE0-8CC2-45E5-85C9-D3AA03BE19F1}" type="presOf" srcId="{07995D78-3360-4F20-942E-06C45DD07E6E}" destId="{858F113B-B618-4145-BC6A-3D2C077A488D}" srcOrd="0" destOrd="0" presId="urn:microsoft.com/office/officeart/2005/8/layout/vList5"/>
    <dgm:cxn modelId="{000A1625-4884-42C4-87B2-A93838A2BB5C}" srcId="{0DEE26D7-49DB-4843-92A8-B4A6E9AA54BD}" destId="{ECC0DB6D-B50F-453B-ADE1-97A807A3DEE5}" srcOrd="2" destOrd="0" parTransId="{40B611BE-C450-4386-A23B-37B1F7977019}" sibTransId="{02D027E4-D866-4B0E-A5EE-37478D95734A}"/>
    <dgm:cxn modelId="{AB3A6CE1-65CF-43D6-93DF-291CC8D03C2D}" type="presOf" srcId="{382151C8-60A1-4978-BEA2-76EF6F21C2C4}" destId="{44BCAB40-4033-40EB-9348-57BED024AB9E}" srcOrd="0" destOrd="0" presId="urn:microsoft.com/office/officeart/2005/8/layout/vList5"/>
    <dgm:cxn modelId="{CAE2ADBE-FBFA-470B-89B5-1367B2151BBB}" srcId="{96777F93-EF93-4493-80E1-75AC86EF28DB}" destId="{07995D78-3360-4F20-942E-06C45DD07E6E}" srcOrd="0" destOrd="0" parTransId="{CD286E3D-9174-458F-823D-3CB112D7814C}" sibTransId="{D1B1F2BE-76FC-49A3-87A9-A11D3F79A462}"/>
    <dgm:cxn modelId="{1D4146BF-1153-4F8F-B0B8-E18B06A25CA4}" srcId="{07861471-B203-4E4D-BFB4-9E6E1F626B3E}" destId="{2B11BC20-7A3B-4E40-B3FC-F0DF2C8B20B4}" srcOrd="1" destOrd="0" parTransId="{B47470DE-A005-4E1F-A99F-B44AF0023BA1}" sibTransId="{89C5F0C7-966B-4EAA-BF84-FDE94A1DF428}"/>
    <dgm:cxn modelId="{30CF179C-B236-4A64-B455-97F47094B3B3}" type="presOf" srcId="{8587B9B1-0E77-45A6-8943-C8021AB3AA08}" destId="{FEE8735C-B76F-4E42-9650-0E2FA59CD0C7}" srcOrd="0" destOrd="0" presId="urn:microsoft.com/office/officeart/2005/8/layout/vList5"/>
    <dgm:cxn modelId="{05005BB0-BF79-4C73-8A26-7A3B3DF0DC51}" srcId="{A045E7DB-6A95-4BE3-94C8-6C131376A394}" destId="{0DEE26D7-49DB-4843-92A8-B4A6E9AA54BD}" srcOrd="0" destOrd="0" parTransId="{F0BAE5CC-9F7C-4959-BEC2-504BAFFA4F0A}" sibTransId="{D2C9E210-399B-4C6D-B8D9-3F98F9217425}"/>
    <dgm:cxn modelId="{7C433F20-CEB3-4706-99AD-1FD0E9633722}" type="presOf" srcId="{A045E7DB-6A95-4BE3-94C8-6C131376A394}" destId="{3C28D404-ECAE-4310-B282-16901C659A37}" srcOrd="0" destOrd="0" presId="urn:microsoft.com/office/officeart/2005/8/layout/vList5"/>
    <dgm:cxn modelId="{B9FC5858-81A9-46B9-9705-AE5CB01ECAB6}" srcId="{8587B9B1-0E77-45A6-8943-C8021AB3AA08}" destId="{BA5B3035-ECC6-42BB-A753-0C7CA3D590F4}" srcOrd="0" destOrd="0" parTransId="{34D7A9D7-BAA8-498B-9A2A-C363F280F11E}" sibTransId="{1DCC8936-9028-48E3-B080-5DFB4060BC38}"/>
    <dgm:cxn modelId="{973F4984-D435-469B-AC8C-395092250C5F}" type="presParOf" srcId="{3C28D404-ECAE-4310-B282-16901C659A37}" destId="{B7FF1E84-103E-45EA-AF51-E1526F587138}" srcOrd="0" destOrd="0" presId="urn:microsoft.com/office/officeart/2005/8/layout/vList5"/>
    <dgm:cxn modelId="{33E64106-AA4B-4491-AB9C-9023B28030E9}" type="presParOf" srcId="{B7FF1E84-103E-45EA-AF51-E1526F587138}" destId="{02541520-716E-4ABB-ACE3-ED926D565DCC}" srcOrd="0" destOrd="0" presId="urn:microsoft.com/office/officeart/2005/8/layout/vList5"/>
    <dgm:cxn modelId="{3A518B36-D314-425A-B2C5-C49FA084848D}" type="presParOf" srcId="{B7FF1E84-103E-45EA-AF51-E1526F587138}" destId="{44BCAB40-4033-40EB-9348-57BED024AB9E}" srcOrd="1" destOrd="0" presId="urn:microsoft.com/office/officeart/2005/8/layout/vList5"/>
    <dgm:cxn modelId="{23E62F6E-C1A5-4AEE-BB03-564977E993E3}" type="presParOf" srcId="{3C28D404-ECAE-4310-B282-16901C659A37}" destId="{FFF17AA8-957B-431A-94E2-C8749111963B}" srcOrd="1" destOrd="0" presId="urn:microsoft.com/office/officeart/2005/8/layout/vList5"/>
    <dgm:cxn modelId="{58D970E7-7880-4E8E-850E-53199EC73021}" type="presParOf" srcId="{3C28D404-ECAE-4310-B282-16901C659A37}" destId="{A77626C4-D961-4DD0-BDC2-CDEE0CEDA2D9}" srcOrd="2" destOrd="0" presId="urn:microsoft.com/office/officeart/2005/8/layout/vList5"/>
    <dgm:cxn modelId="{FAB28F57-8A57-4FB4-9460-5042EE7A3944}" type="presParOf" srcId="{A77626C4-D961-4DD0-BDC2-CDEE0CEDA2D9}" destId="{0E19EBE1-55B9-4153-8289-8853169DBB38}" srcOrd="0" destOrd="0" presId="urn:microsoft.com/office/officeart/2005/8/layout/vList5"/>
    <dgm:cxn modelId="{97240479-C324-4903-BAEC-4CCA183C7AC3}" type="presParOf" srcId="{A77626C4-D961-4DD0-BDC2-CDEE0CEDA2D9}" destId="{E7C1A20C-C26B-4ECB-8858-EA344F95CF88}" srcOrd="1" destOrd="0" presId="urn:microsoft.com/office/officeart/2005/8/layout/vList5"/>
    <dgm:cxn modelId="{5EA5FA61-7778-4CDF-881A-4A91C81DCFFD}" type="presParOf" srcId="{3C28D404-ECAE-4310-B282-16901C659A37}" destId="{97BC48D7-8D2C-4721-830E-447BAA1FEE13}" srcOrd="3" destOrd="0" presId="urn:microsoft.com/office/officeart/2005/8/layout/vList5"/>
    <dgm:cxn modelId="{17BCF9C8-213A-4EF8-ADE6-A3F80134EC4E}" type="presParOf" srcId="{3C28D404-ECAE-4310-B282-16901C659A37}" destId="{F6007B78-DC2C-4888-BBAB-2A5E87323DF4}" srcOrd="4" destOrd="0" presId="urn:microsoft.com/office/officeart/2005/8/layout/vList5"/>
    <dgm:cxn modelId="{54128F85-BC41-4E61-9BD3-4566FCFF08AE}" type="presParOf" srcId="{F6007B78-DC2C-4888-BBAB-2A5E87323DF4}" destId="{B8204129-4790-467E-80FB-2D818CF5D2F6}" srcOrd="0" destOrd="0" presId="urn:microsoft.com/office/officeart/2005/8/layout/vList5"/>
    <dgm:cxn modelId="{152073C5-BFDA-4D40-8BF2-13230DFD31B5}" type="presParOf" srcId="{F6007B78-DC2C-4888-BBAB-2A5E87323DF4}" destId="{858F113B-B618-4145-BC6A-3D2C077A488D}" srcOrd="1" destOrd="0" presId="urn:microsoft.com/office/officeart/2005/8/layout/vList5"/>
    <dgm:cxn modelId="{CD137152-38BC-4808-80F4-10101B4F1C62}" type="presParOf" srcId="{3C28D404-ECAE-4310-B282-16901C659A37}" destId="{02507AD5-8D1E-4533-A958-BA340E86AE8B}" srcOrd="5" destOrd="0" presId="urn:microsoft.com/office/officeart/2005/8/layout/vList5"/>
    <dgm:cxn modelId="{A34EA815-EC8F-49C3-83B8-3F22AF033C98}" type="presParOf" srcId="{3C28D404-ECAE-4310-B282-16901C659A37}" destId="{4BD9B082-A015-402E-ADB8-88F238543B58}" srcOrd="6" destOrd="0" presId="urn:microsoft.com/office/officeart/2005/8/layout/vList5"/>
    <dgm:cxn modelId="{B34153E5-A280-4B0E-9622-DF22C7A9F1BA}" type="presParOf" srcId="{4BD9B082-A015-402E-ADB8-88F238543B58}" destId="{FEE8735C-B76F-4E42-9650-0E2FA59CD0C7}" srcOrd="0" destOrd="0" presId="urn:microsoft.com/office/officeart/2005/8/layout/vList5"/>
    <dgm:cxn modelId="{9C1F6AA9-2540-454D-9C08-2288C5E25497}" type="presParOf" srcId="{4BD9B082-A015-402E-ADB8-88F238543B58}" destId="{B42F8225-7C20-4910-A616-054F6174A08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45E7DB-6A95-4BE3-94C8-6C131376A394}" type="doc">
      <dgm:prSet loTypeId="urn:microsoft.com/office/officeart/2005/8/layout/vList5" loCatId="list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en-US"/>
        </a:p>
      </dgm:t>
    </dgm:pt>
    <dgm:pt modelId="{0DEE26D7-49DB-4843-92A8-B4A6E9AA54BD}">
      <dgm:prSet phldrT="[Text]" custT="1"/>
      <dgm:spPr/>
      <dgm:t>
        <a:bodyPr/>
        <a:lstStyle/>
        <a:p>
          <a:r>
            <a:rPr lang="en-US" sz="3200" dirty="0" smtClean="0"/>
            <a:t>Navigation element</a:t>
          </a:r>
          <a:endParaRPr lang="en-US" sz="3200" dirty="0"/>
        </a:p>
      </dgm:t>
    </dgm:pt>
    <dgm:pt modelId="{F0BAE5CC-9F7C-4959-BEC2-504BAFFA4F0A}" type="parTrans" cxnId="{05005BB0-BF79-4C73-8A26-7A3B3DF0DC51}">
      <dgm:prSet/>
      <dgm:spPr/>
      <dgm:t>
        <a:bodyPr/>
        <a:lstStyle/>
        <a:p>
          <a:endParaRPr lang="en-US"/>
        </a:p>
      </dgm:t>
    </dgm:pt>
    <dgm:pt modelId="{D2C9E210-399B-4C6D-B8D9-3F98F9217425}" type="sibTrans" cxnId="{05005BB0-BF79-4C73-8A26-7A3B3DF0DC51}">
      <dgm:prSet/>
      <dgm:spPr/>
      <dgm:t>
        <a:bodyPr/>
        <a:lstStyle/>
        <a:p>
          <a:endParaRPr lang="en-US"/>
        </a:p>
      </dgm:t>
    </dgm:pt>
    <dgm:pt modelId="{07861471-B203-4E4D-BFB4-9E6E1F626B3E}">
      <dgm:prSet phldrT="[Text]" custT="1"/>
      <dgm:spPr/>
      <dgm:t>
        <a:bodyPr/>
        <a:lstStyle/>
        <a:p>
          <a:r>
            <a:rPr lang="en-US" sz="3600" dirty="0" smtClean="0"/>
            <a:t>Homepage</a:t>
          </a:r>
          <a:endParaRPr lang="en-US" sz="3600" dirty="0"/>
        </a:p>
      </dgm:t>
    </dgm:pt>
    <dgm:pt modelId="{17BA315D-71C3-41AD-8A2B-03BCA8E1B857}" type="sibTrans" cxnId="{8AC60140-8DDF-43AD-AFB2-9BBCB31EC2F9}">
      <dgm:prSet/>
      <dgm:spPr/>
      <dgm:t>
        <a:bodyPr/>
        <a:lstStyle/>
        <a:p>
          <a:endParaRPr lang="en-US"/>
        </a:p>
      </dgm:t>
    </dgm:pt>
    <dgm:pt modelId="{6DF2FDE7-B109-4906-B3AF-B6F29B454D61}" type="parTrans" cxnId="{8AC60140-8DDF-43AD-AFB2-9BBCB31EC2F9}">
      <dgm:prSet/>
      <dgm:spPr/>
      <dgm:t>
        <a:bodyPr/>
        <a:lstStyle/>
        <a:p>
          <a:endParaRPr lang="en-US"/>
        </a:p>
      </dgm:t>
    </dgm:pt>
    <dgm:pt modelId="{D8824D8F-CA7B-42DA-90DB-4C985B1F5CFE}">
      <dgm:prSet phldrT="[Text]"/>
      <dgm:spPr/>
      <dgm:t>
        <a:bodyPr/>
        <a:lstStyle/>
        <a:p>
          <a:r>
            <a:rPr lang="en-US" dirty="0" smtClean="0"/>
            <a:t>Limit to one screen</a:t>
          </a:r>
          <a:endParaRPr lang="en-US" dirty="0"/>
        </a:p>
      </dgm:t>
    </dgm:pt>
    <dgm:pt modelId="{EA1D005F-A491-4A9F-9A19-A2BB2BF55972}" type="parTrans" cxnId="{9E33E754-814B-469F-8D8C-E07F6C307819}">
      <dgm:prSet/>
      <dgm:spPr/>
      <dgm:t>
        <a:bodyPr/>
        <a:lstStyle/>
        <a:p>
          <a:endParaRPr lang="en-US"/>
        </a:p>
      </dgm:t>
    </dgm:pt>
    <dgm:pt modelId="{20A8EDB1-CABE-4E69-A382-FCDC5004ECCC}" type="sibTrans" cxnId="{9E33E754-814B-469F-8D8C-E07F6C307819}">
      <dgm:prSet/>
      <dgm:spPr/>
      <dgm:t>
        <a:bodyPr/>
        <a:lstStyle/>
        <a:p>
          <a:endParaRPr lang="en-US"/>
        </a:p>
      </dgm:t>
    </dgm:pt>
    <dgm:pt modelId="{382151C8-60A1-4978-BEA2-76EF6F21C2C4}">
      <dgm:prSet phldrT="[Text]" custT="1"/>
      <dgm:spPr/>
      <dgm:t>
        <a:bodyPr/>
        <a:lstStyle/>
        <a:p>
          <a:r>
            <a:rPr lang="en-US" sz="1400" dirty="0" smtClean="0"/>
            <a:t>Provide a global navigation bar at the top of each page</a:t>
          </a:r>
          <a:endParaRPr lang="en-US" sz="1400" dirty="0"/>
        </a:p>
      </dgm:t>
    </dgm:pt>
    <dgm:pt modelId="{44F1BC61-A21B-497F-AD4A-F0558CAA2AAC}" type="sibTrans" cxnId="{99C5F19C-A044-47C5-BFDC-147027CD88C4}">
      <dgm:prSet/>
      <dgm:spPr/>
      <dgm:t>
        <a:bodyPr/>
        <a:lstStyle/>
        <a:p>
          <a:endParaRPr lang="en-US"/>
        </a:p>
      </dgm:t>
    </dgm:pt>
    <dgm:pt modelId="{F20DA26C-37A2-4057-8106-E17D5A9621E7}" type="parTrans" cxnId="{99C5F19C-A044-47C5-BFDC-147027CD88C4}">
      <dgm:prSet/>
      <dgm:spPr/>
      <dgm:t>
        <a:bodyPr/>
        <a:lstStyle/>
        <a:p>
          <a:endParaRPr lang="en-US"/>
        </a:p>
      </dgm:t>
    </dgm:pt>
    <dgm:pt modelId="{6665A1FA-4C84-4C7B-A05E-81D576D78CA3}">
      <dgm:prSet phldrT="[Text]" custT="1"/>
      <dgm:spPr/>
      <dgm:t>
        <a:bodyPr/>
        <a:lstStyle/>
        <a:p>
          <a:r>
            <a:rPr lang="en-US" sz="1400" dirty="0" smtClean="0"/>
            <a:t>Provide a local category or topical links navigation bar on the left side of a page</a:t>
          </a:r>
          <a:endParaRPr lang="en-US" sz="1400" dirty="0"/>
        </a:p>
      </dgm:t>
    </dgm:pt>
    <dgm:pt modelId="{94BE95C4-DB26-4B25-8FE2-4A8BD2E93C65}" type="parTrans" cxnId="{52E841C9-02FE-4062-871D-97165317147A}">
      <dgm:prSet/>
      <dgm:spPr/>
      <dgm:t>
        <a:bodyPr/>
        <a:lstStyle/>
        <a:p>
          <a:endParaRPr lang="en-US"/>
        </a:p>
      </dgm:t>
    </dgm:pt>
    <dgm:pt modelId="{F3013837-2EF4-49A4-9EFA-FE58743B15A4}" type="sibTrans" cxnId="{52E841C9-02FE-4062-871D-97165317147A}">
      <dgm:prSet/>
      <dgm:spPr/>
      <dgm:t>
        <a:bodyPr/>
        <a:lstStyle/>
        <a:p>
          <a:endParaRPr lang="en-US"/>
        </a:p>
      </dgm:t>
    </dgm:pt>
    <dgm:pt modelId="{026DD0C1-0508-41EA-B0B1-40D3C29B141A}">
      <dgm:prSet phldrT="[Text]" custT="1"/>
      <dgm:spPr/>
      <dgm:t>
        <a:bodyPr/>
        <a:lstStyle/>
        <a:p>
          <a:r>
            <a:rPr lang="en-US" sz="1400" dirty="0" smtClean="0"/>
            <a:t>Optionally, provide a secondary navigation column on the right side of the page</a:t>
          </a:r>
          <a:endParaRPr lang="en-US" sz="1400" dirty="0"/>
        </a:p>
      </dgm:t>
    </dgm:pt>
    <dgm:pt modelId="{95E4CB76-FA37-45F1-8B45-D99E45099D8A}" type="parTrans" cxnId="{9309B43B-8E61-43B5-A432-B5C86F0743DA}">
      <dgm:prSet/>
      <dgm:spPr/>
      <dgm:t>
        <a:bodyPr/>
        <a:lstStyle/>
        <a:p>
          <a:endParaRPr lang="en-US"/>
        </a:p>
      </dgm:t>
    </dgm:pt>
    <dgm:pt modelId="{8B7F4317-DF69-4D7C-B817-2FC8A91370B1}" type="sibTrans" cxnId="{9309B43B-8E61-43B5-A432-B5C86F0743DA}">
      <dgm:prSet/>
      <dgm:spPr/>
      <dgm:t>
        <a:bodyPr/>
        <a:lstStyle/>
        <a:p>
          <a:endParaRPr lang="en-US"/>
        </a:p>
      </dgm:t>
    </dgm:pt>
    <dgm:pt modelId="{04A17E92-F9EE-4285-92AB-6441128DB40F}">
      <dgm:prSet phldrT="[Text]" custT="1"/>
      <dgm:spPr/>
      <dgm:t>
        <a:bodyPr/>
        <a:lstStyle/>
        <a:p>
          <a:r>
            <a:rPr lang="en-US" sz="1400" dirty="0" smtClean="0"/>
            <a:t>Place minor illustrative, parenthetical, or footnote  links at the end</a:t>
          </a:r>
          <a:endParaRPr lang="en-US" sz="1400" dirty="0"/>
        </a:p>
      </dgm:t>
    </dgm:pt>
    <dgm:pt modelId="{2DD0DB9D-6833-4E51-94E0-972FAB1DDE59}" type="parTrans" cxnId="{A8DDD9C6-27C1-4FE1-ABD6-4AF949B290BE}">
      <dgm:prSet/>
      <dgm:spPr/>
      <dgm:t>
        <a:bodyPr/>
        <a:lstStyle/>
        <a:p>
          <a:endParaRPr lang="en-US"/>
        </a:p>
      </dgm:t>
    </dgm:pt>
    <dgm:pt modelId="{A55E0FA5-3D82-4F87-9959-720FC47C6E7B}" type="sibTrans" cxnId="{A8DDD9C6-27C1-4FE1-ABD6-4AF949B290BE}">
      <dgm:prSet/>
      <dgm:spPr/>
      <dgm:t>
        <a:bodyPr/>
        <a:lstStyle/>
        <a:p>
          <a:endParaRPr lang="en-US"/>
        </a:p>
      </dgm:t>
    </dgm:pt>
    <dgm:pt modelId="{2D8559A0-3B3C-4352-96DE-EBFFEE983FF5}">
      <dgm:prSet phldrT="[Text]" custT="1"/>
      <dgm:spPr/>
      <dgm:t>
        <a:bodyPr/>
        <a:lstStyle/>
        <a:p>
          <a:r>
            <a:rPr lang="en-US" sz="1400" dirty="0" smtClean="0"/>
            <a:t>For long pages provide “list of contents” link</a:t>
          </a:r>
          <a:endParaRPr lang="en-US" sz="1400" dirty="0"/>
        </a:p>
      </dgm:t>
    </dgm:pt>
    <dgm:pt modelId="{BD1C605A-6F90-45CE-BFA3-CD518425472C}" type="parTrans" cxnId="{8F4670AA-58EE-4F64-9A05-0650FAF646A1}">
      <dgm:prSet/>
      <dgm:spPr/>
      <dgm:t>
        <a:bodyPr/>
        <a:lstStyle/>
        <a:p>
          <a:endParaRPr lang="en-US"/>
        </a:p>
      </dgm:t>
    </dgm:pt>
    <dgm:pt modelId="{260B9623-3FC3-47A6-A084-F5F24311F472}" type="sibTrans" cxnId="{8F4670AA-58EE-4F64-9A05-0650FAF646A1}">
      <dgm:prSet/>
      <dgm:spPr/>
      <dgm:t>
        <a:bodyPr/>
        <a:lstStyle/>
        <a:p>
          <a:endParaRPr lang="en-US"/>
        </a:p>
      </dgm:t>
    </dgm:pt>
    <dgm:pt modelId="{05E3003C-1BF1-4C0D-B9CA-06E85A8A5AFD}">
      <dgm:prSet phldrT="[Text]" custT="1"/>
      <dgm:spPr/>
      <dgm:t>
        <a:bodyPr/>
        <a:lstStyle/>
        <a:p>
          <a:r>
            <a:rPr lang="en-US" sz="1400" dirty="0" smtClean="0"/>
            <a:t>Create a common and consistent theme</a:t>
          </a:r>
          <a:endParaRPr lang="en-US" sz="1400" dirty="0"/>
        </a:p>
      </dgm:t>
    </dgm:pt>
    <dgm:pt modelId="{0054609E-9BC5-4BAF-9069-FCA7012B0469}" type="parTrans" cxnId="{CD5D3317-26A6-4A22-B9FA-2A4D321AB268}">
      <dgm:prSet/>
      <dgm:spPr/>
      <dgm:t>
        <a:bodyPr/>
        <a:lstStyle/>
        <a:p>
          <a:endParaRPr lang="en-US"/>
        </a:p>
      </dgm:t>
    </dgm:pt>
    <dgm:pt modelId="{1670F8B2-88FE-4A44-A8D9-2AAC8FB56F78}" type="sibTrans" cxnId="{CD5D3317-26A6-4A22-B9FA-2A4D321AB268}">
      <dgm:prSet/>
      <dgm:spPr/>
      <dgm:t>
        <a:bodyPr/>
        <a:lstStyle/>
        <a:p>
          <a:endParaRPr lang="en-US"/>
        </a:p>
      </dgm:t>
    </dgm:pt>
    <dgm:pt modelId="{15E198DF-F070-495E-A920-81F0791C27D0}">
      <dgm:prSet phldrT="[Text]" custT="1"/>
      <dgm:spPr/>
      <dgm:t>
        <a:bodyPr/>
        <a:lstStyle/>
        <a:p>
          <a:r>
            <a:rPr lang="en-US" sz="1400" dirty="0" smtClean="0"/>
            <a:t>Never create pages without navigational options</a:t>
          </a:r>
          <a:endParaRPr lang="en-US" sz="1400" dirty="0"/>
        </a:p>
      </dgm:t>
    </dgm:pt>
    <dgm:pt modelId="{D3075AE6-F520-4AA8-9E0F-A53CFF975E6F}" type="parTrans" cxnId="{05323A0F-4D17-4F16-A15B-6902046B65E8}">
      <dgm:prSet/>
      <dgm:spPr/>
      <dgm:t>
        <a:bodyPr/>
        <a:lstStyle/>
        <a:p>
          <a:endParaRPr lang="en-US"/>
        </a:p>
      </dgm:t>
    </dgm:pt>
    <dgm:pt modelId="{5B7564DF-553F-48BB-87D5-8A4D3C4CBF92}" type="sibTrans" cxnId="{05323A0F-4D17-4F16-A15B-6902046B65E8}">
      <dgm:prSet/>
      <dgm:spPr/>
      <dgm:t>
        <a:bodyPr/>
        <a:lstStyle/>
        <a:p>
          <a:endParaRPr lang="en-US"/>
        </a:p>
      </dgm:t>
    </dgm:pt>
    <dgm:pt modelId="{783061A0-5C6F-4100-80DF-6F9569115E0A}">
      <dgm:prSet phldrT="[Text]"/>
      <dgm:spPr/>
      <dgm:t>
        <a:bodyPr/>
        <a:lstStyle/>
        <a:p>
          <a:r>
            <a:rPr lang="en-US" dirty="0" smtClean="0"/>
            <a:t>Clearly identify the web site content and purpose</a:t>
          </a:r>
          <a:endParaRPr lang="en-US" dirty="0"/>
        </a:p>
      </dgm:t>
    </dgm:pt>
    <dgm:pt modelId="{F0319B94-8864-43EC-BDF3-7752A8CA00B1}" type="parTrans" cxnId="{CF2B3624-4570-415E-81DA-470BB90B1B33}">
      <dgm:prSet/>
      <dgm:spPr/>
      <dgm:t>
        <a:bodyPr/>
        <a:lstStyle/>
        <a:p>
          <a:endParaRPr lang="en-US"/>
        </a:p>
      </dgm:t>
    </dgm:pt>
    <dgm:pt modelId="{75BD61C4-4229-49A9-9CE0-82D10663BDC6}" type="sibTrans" cxnId="{CF2B3624-4570-415E-81DA-470BB90B1B33}">
      <dgm:prSet/>
      <dgm:spPr/>
      <dgm:t>
        <a:bodyPr/>
        <a:lstStyle/>
        <a:p>
          <a:endParaRPr lang="en-US"/>
        </a:p>
      </dgm:t>
    </dgm:pt>
    <dgm:pt modelId="{A72973A9-B48C-46E6-8AD7-F84D6219C652}">
      <dgm:prSet phldrT="[Text]"/>
      <dgm:spPr/>
      <dgm:t>
        <a:bodyPr/>
        <a:lstStyle/>
        <a:p>
          <a:r>
            <a:rPr lang="en-US" dirty="0" smtClean="0"/>
            <a:t>Element to include: Name or logo and tagline, web site name, brief </a:t>
          </a:r>
          <a:r>
            <a:rPr lang="en-US" dirty="0" err="1" smtClean="0"/>
            <a:t>desc</a:t>
          </a:r>
          <a:r>
            <a:rPr lang="en-US" dirty="0" smtClean="0"/>
            <a:t> of web site, Summary of the key informational content, Navigational links to most of the site of major section</a:t>
          </a:r>
          <a:endParaRPr lang="en-US" dirty="0"/>
        </a:p>
      </dgm:t>
    </dgm:pt>
    <dgm:pt modelId="{D495110E-F1A8-49D7-89D8-5019AF98FA97}" type="parTrans" cxnId="{753425C5-A74A-4590-ADCF-0875CCB7B315}">
      <dgm:prSet/>
      <dgm:spPr/>
      <dgm:t>
        <a:bodyPr/>
        <a:lstStyle/>
        <a:p>
          <a:endParaRPr lang="en-US"/>
        </a:p>
      </dgm:t>
    </dgm:pt>
    <dgm:pt modelId="{569C8283-B9C2-44D6-A5E0-1C971DC63E91}" type="sibTrans" cxnId="{753425C5-A74A-4590-ADCF-0875CCB7B315}">
      <dgm:prSet/>
      <dgm:spPr/>
      <dgm:t>
        <a:bodyPr/>
        <a:lstStyle/>
        <a:p>
          <a:endParaRPr lang="en-US"/>
        </a:p>
      </dgm:t>
    </dgm:pt>
    <dgm:pt modelId="{E2D17C3F-CB89-4579-9936-2E5573126BCC}">
      <dgm:prSet phldrT="[Text]"/>
      <dgm:spPr/>
      <dgm:t>
        <a:bodyPr/>
        <a:lstStyle/>
        <a:p>
          <a:r>
            <a:rPr lang="en-US" dirty="0" smtClean="0"/>
            <a:t>Site map</a:t>
          </a:r>
          <a:endParaRPr lang="en-US" dirty="0"/>
        </a:p>
      </dgm:t>
    </dgm:pt>
    <dgm:pt modelId="{E16B6E02-29C3-4CF3-828F-A990BBFD5EFC}" type="parTrans" cxnId="{28F28B8C-E2A3-4C50-9233-8EEF0C5C9A09}">
      <dgm:prSet/>
      <dgm:spPr/>
      <dgm:t>
        <a:bodyPr/>
        <a:lstStyle/>
        <a:p>
          <a:endParaRPr lang="en-US"/>
        </a:p>
      </dgm:t>
    </dgm:pt>
    <dgm:pt modelId="{436D1AED-9C0C-42F4-8153-8579E442552E}" type="sibTrans" cxnId="{28F28B8C-E2A3-4C50-9233-8EEF0C5C9A09}">
      <dgm:prSet/>
      <dgm:spPr/>
      <dgm:t>
        <a:bodyPr/>
        <a:lstStyle/>
        <a:p>
          <a:endParaRPr lang="en-US"/>
        </a:p>
      </dgm:t>
    </dgm:pt>
    <dgm:pt modelId="{944D6A3B-EE5C-4210-83AF-7B760DF3E285}">
      <dgm:prSet phldrT="[Text]"/>
      <dgm:spPr/>
      <dgm:t>
        <a:bodyPr/>
        <a:lstStyle/>
        <a:p>
          <a:r>
            <a:rPr lang="en-US" dirty="0" smtClean="0"/>
            <a:t>Summary of the </a:t>
          </a:r>
          <a:r>
            <a:rPr lang="en-US" dirty="0" err="1" smtClean="0"/>
            <a:t>lattest</a:t>
          </a:r>
          <a:r>
            <a:rPr lang="en-US" dirty="0" smtClean="0"/>
            <a:t> news or promotion</a:t>
          </a:r>
          <a:endParaRPr lang="en-US" dirty="0"/>
        </a:p>
      </dgm:t>
    </dgm:pt>
    <dgm:pt modelId="{CEE36158-5F58-4654-A851-70607C3350B0}" type="parTrans" cxnId="{5621C3CA-27EC-4205-8174-32B02FFF2AAC}">
      <dgm:prSet/>
      <dgm:spPr/>
      <dgm:t>
        <a:bodyPr/>
        <a:lstStyle/>
        <a:p>
          <a:endParaRPr lang="en-US"/>
        </a:p>
      </dgm:t>
    </dgm:pt>
    <dgm:pt modelId="{07895E69-2691-43E0-AB35-B76219AF79E6}" type="sibTrans" cxnId="{5621C3CA-27EC-4205-8174-32B02FFF2AAC}">
      <dgm:prSet/>
      <dgm:spPr/>
      <dgm:t>
        <a:bodyPr/>
        <a:lstStyle/>
        <a:p>
          <a:endParaRPr lang="en-US"/>
        </a:p>
      </dgm:t>
    </dgm:pt>
    <dgm:pt modelId="{9FC8102F-362B-4E67-8CEE-2FB258AA9ECF}">
      <dgm:prSet phldrT="[Text]"/>
      <dgm:spPr/>
      <dgm:t>
        <a:bodyPr/>
        <a:lstStyle/>
        <a:p>
          <a:r>
            <a:rPr lang="en-US" dirty="0" smtClean="0"/>
            <a:t>Search facility</a:t>
          </a:r>
          <a:endParaRPr lang="en-US" dirty="0"/>
        </a:p>
      </dgm:t>
    </dgm:pt>
    <dgm:pt modelId="{2DD6668E-E10F-4FCA-A0B5-AE4ECC2F5784}" type="parTrans" cxnId="{EF63C151-A0DD-4D05-B293-67C2B316B927}">
      <dgm:prSet/>
      <dgm:spPr/>
      <dgm:t>
        <a:bodyPr/>
        <a:lstStyle/>
        <a:p>
          <a:endParaRPr lang="en-US"/>
        </a:p>
      </dgm:t>
    </dgm:pt>
    <dgm:pt modelId="{9145E2C6-081A-4CBA-A7BB-26285DEB541F}" type="sibTrans" cxnId="{EF63C151-A0DD-4D05-B293-67C2B316B927}">
      <dgm:prSet/>
      <dgm:spPr/>
      <dgm:t>
        <a:bodyPr/>
        <a:lstStyle/>
        <a:p>
          <a:endParaRPr lang="en-US"/>
        </a:p>
      </dgm:t>
    </dgm:pt>
    <dgm:pt modelId="{3C28D404-ECAE-4310-B282-16901C659A37}" type="pres">
      <dgm:prSet presAssocID="{A045E7DB-6A95-4BE3-94C8-6C131376A39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FF1E84-103E-45EA-AF51-E1526F587138}" type="pres">
      <dgm:prSet presAssocID="{0DEE26D7-49DB-4843-92A8-B4A6E9AA54BD}" presName="linNode" presStyleCnt="0"/>
      <dgm:spPr/>
    </dgm:pt>
    <dgm:pt modelId="{02541520-716E-4ABB-ACE3-ED926D565DCC}" type="pres">
      <dgm:prSet presAssocID="{0DEE26D7-49DB-4843-92A8-B4A6E9AA54BD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BCAB40-4033-40EB-9348-57BED024AB9E}" type="pres">
      <dgm:prSet presAssocID="{0DEE26D7-49DB-4843-92A8-B4A6E9AA54BD}" presName="descendantText" presStyleLbl="alignAccFollowNode1" presStyleIdx="0" presStyleCnt="2" custScaleY="1371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F17AA8-957B-431A-94E2-C8749111963B}" type="pres">
      <dgm:prSet presAssocID="{D2C9E210-399B-4C6D-B8D9-3F98F9217425}" presName="sp" presStyleCnt="0"/>
      <dgm:spPr/>
    </dgm:pt>
    <dgm:pt modelId="{A77626C4-D961-4DD0-BDC2-CDEE0CEDA2D9}" type="pres">
      <dgm:prSet presAssocID="{07861471-B203-4E4D-BFB4-9E6E1F626B3E}" presName="linNode" presStyleCnt="0"/>
      <dgm:spPr/>
    </dgm:pt>
    <dgm:pt modelId="{0E19EBE1-55B9-4153-8289-8853169DBB38}" type="pres">
      <dgm:prSet presAssocID="{07861471-B203-4E4D-BFB4-9E6E1F626B3E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C1A20C-C26B-4ECB-8858-EA344F95CF88}" type="pres">
      <dgm:prSet presAssocID="{07861471-B203-4E4D-BFB4-9E6E1F626B3E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C59B33-C771-496F-B346-34EEF6811FF9}" type="presOf" srcId="{944D6A3B-EE5C-4210-83AF-7B760DF3E285}" destId="{E7C1A20C-C26B-4ECB-8858-EA344F95CF88}" srcOrd="0" destOrd="4" presId="urn:microsoft.com/office/officeart/2005/8/layout/vList5"/>
    <dgm:cxn modelId="{8F4670AA-58EE-4F64-9A05-0650FAF646A1}" srcId="{0DEE26D7-49DB-4843-92A8-B4A6E9AA54BD}" destId="{2D8559A0-3B3C-4352-96DE-EBFFEE983FF5}" srcOrd="4" destOrd="0" parTransId="{BD1C605A-6F90-45CE-BFA3-CD518425472C}" sibTransId="{260B9623-3FC3-47A6-A084-F5F24311F472}"/>
    <dgm:cxn modelId="{1B26553E-7482-477D-A27B-842CE24BE0F6}" type="presOf" srcId="{9FC8102F-362B-4E67-8CEE-2FB258AA9ECF}" destId="{E7C1A20C-C26B-4ECB-8858-EA344F95CF88}" srcOrd="0" destOrd="5" presId="urn:microsoft.com/office/officeart/2005/8/layout/vList5"/>
    <dgm:cxn modelId="{4F8E6DF7-9170-45DC-B122-413E744E27C8}" type="presOf" srcId="{15E198DF-F070-495E-A920-81F0791C27D0}" destId="{44BCAB40-4033-40EB-9348-57BED024AB9E}" srcOrd="0" destOrd="6" presId="urn:microsoft.com/office/officeart/2005/8/layout/vList5"/>
    <dgm:cxn modelId="{28F28B8C-E2A3-4C50-9233-8EEF0C5C9A09}" srcId="{07861471-B203-4E4D-BFB4-9E6E1F626B3E}" destId="{E2D17C3F-CB89-4579-9936-2E5573126BCC}" srcOrd="3" destOrd="0" parTransId="{E16B6E02-29C3-4CF3-828F-A990BBFD5EFC}" sibTransId="{436D1AED-9C0C-42F4-8153-8579E442552E}"/>
    <dgm:cxn modelId="{5E60F774-1C9B-468E-9805-1C5277861498}" type="presOf" srcId="{07861471-B203-4E4D-BFB4-9E6E1F626B3E}" destId="{0E19EBE1-55B9-4153-8289-8853169DBB38}" srcOrd="0" destOrd="0" presId="urn:microsoft.com/office/officeart/2005/8/layout/vList5"/>
    <dgm:cxn modelId="{CF2B3624-4570-415E-81DA-470BB90B1B33}" srcId="{07861471-B203-4E4D-BFB4-9E6E1F626B3E}" destId="{783061A0-5C6F-4100-80DF-6F9569115E0A}" srcOrd="1" destOrd="0" parTransId="{F0319B94-8864-43EC-BDF3-7752A8CA00B1}" sibTransId="{75BD61C4-4229-49A9-9CE0-82D10663BDC6}"/>
    <dgm:cxn modelId="{F141EBE6-5A0F-4C31-AA48-209319CE1B39}" type="presOf" srcId="{2D8559A0-3B3C-4352-96DE-EBFFEE983FF5}" destId="{44BCAB40-4033-40EB-9348-57BED024AB9E}" srcOrd="0" destOrd="4" presId="urn:microsoft.com/office/officeart/2005/8/layout/vList5"/>
    <dgm:cxn modelId="{7EDC898D-E10F-4BBF-82EA-04C239FAD6CE}" type="presOf" srcId="{04A17E92-F9EE-4285-92AB-6441128DB40F}" destId="{44BCAB40-4033-40EB-9348-57BED024AB9E}" srcOrd="0" destOrd="3" presId="urn:microsoft.com/office/officeart/2005/8/layout/vList5"/>
    <dgm:cxn modelId="{6220DD89-D992-47D6-8297-9F097A2354F4}" type="presOf" srcId="{05E3003C-1BF1-4C0D-B9CA-06E85A8A5AFD}" destId="{44BCAB40-4033-40EB-9348-57BED024AB9E}" srcOrd="0" destOrd="5" presId="urn:microsoft.com/office/officeart/2005/8/layout/vList5"/>
    <dgm:cxn modelId="{42EE94B8-E1E7-400A-95B3-F414365C6CF0}" type="presOf" srcId="{E2D17C3F-CB89-4579-9936-2E5573126BCC}" destId="{E7C1A20C-C26B-4ECB-8858-EA344F95CF88}" srcOrd="0" destOrd="3" presId="urn:microsoft.com/office/officeart/2005/8/layout/vList5"/>
    <dgm:cxn modelId="{3D2C134E-B054-4074-A213-5A13B1D6638C}" type="presOf" srcId="{382151C8-60A1-4978-BEA2-76EF6F21C2C4}" destId="{44BCAB40-4033-40EB-9348-57BED024AB9E}" srcOrd="0" destOrd="0" presId="urn:microsoft.com/office/officeart/2005/8/layout/vList5"/>
    <dgm:cxn modelId="{9309B43B-8E61-43B5-A432-B5C86F0743DA}" srcId="{0DEE26D7-49DB-4843-92A8-B4A6E9AA54BD}" destId="{026DD0C1-0508-41EA-B0B1-40D3C29B141A}" srcOrd="2" destOrd="0" parTransId="{95E4CB76-FA37-45F1-8B45-D99E45099D8A}" sibTransId="{8B7F4317-DF69-4D7C-B817-2FC8A91370B1}"/>
    <dgm:cxn modelId="{9E33E754-814B-469F-8D8C-E07F6C307819}" srcId="{07861471-B203-4E4D-BFB4-9E6E1F626B3E}" destId="{D8824D8F-CA7B-42DA-90DB-4C985B1F5CFE}" srcOrd="0" destOrd="0" parTransId="{EA1D005F-A491-4A9F-9A19-A2BB2BF55972}" sibTransId="{20A8EDB1-CABE-4E69-A382-FCDC5004ECCC}"/>
    <dgm:cxn modelId="{EF63C151-A0DD-4D05-B293-67C2B316B927}" srcId="{07861471-B203-4E4D-BFB4-9E6E1F626B3E}" destId="{9FC8102F-362B-4E67-8CEE-2FB258AA9ECF}" srcOrd="5" destOrd="0" parTransId="{2DD6668E-E10F-4FCA-A0B5-AE4ECC2F5784}" sibTransId="{9145E2C6-081A-4CBA-A7BB-26285DEB541F}"/>
    <dgm:cxn modelId="{99C5F19C-A044-47C5-BFDC-147027CD88C4}" srcId="{0DEE26D7-49DB-4843-92A8-B4A6E9AA54BD}" destId="{382151C8-60A1-4978-BEA2-76EF6F21C2C4}" srcOrd="0" destOrd="0" parTransId="{F20DA26C-37A2-4057-8106-E17D5A9621E7}" sibTransId="{44F1BC61-A21B-497F-AD4A-F0558CAA2AAC}"/>
    <dgm:cxn modelId="{5D9986CC-557A-4E73-885F-CA0A5E1308C0}" type="presOf" srcId="{783061A0-5C6F-4100-80DF-6F9569115E0A}" destId="{E7C1A20C-C26B-4ECB-8858-EA344F95CF88}" srcOrd="0" destOrd="1" presId="urn:microsoft.com/office/officeart/2005/8/layout/vList5"/>
    <dgm:cxn modelId="{5508A0C8-1DE4-42B7-9479-B005067766B9}" type="presOf" srcId="{026DD0C1-0508-41EA-B0B1-40D3C29B141A}" destId="{44BCAB40-4033-40EB-9348-57BED024AB9E}" srcOrd="0" destOrd="2" presId="urn:microsoft.com/office/officeart/2005/8/layout/vList5"/>
    <dgm:cxn modelId="{05323A0F-4D17-4F16-A15B-6902046B65E8}" srcId="{0DEE26D7-49DB-4843-92A8-B4A6E9AA54BD}" destId="{15E198DF-F070-495E-A920-81F0791C27D0}" srcOrd="6" destOrd="0" parTransId="{D3075AE6-F520-4AA8-9E0F-A53CFF975E6F}" sibTransId="{5B7564DF-553F-48BB-87D5-8A4D3C4CBF92}"/>
    <dgm:cxn modelId="{5621C3CA-27EC-4205-8174-32B02FFF2AAC}" srcId="{07861471-B203-4E4D-BFB4-9E6E1F626B3E}" destId="{944D6A3B-EE5C-4210-83AF-7B760DF3E285}" srcOrd="4" destOrd="0" parTransId="{CEE36158-5F58-4654-A851-70607C3350B0}" sibTransId="{07895E69-2691-43E0-AB35-B76219AF79E6}"/>
    <dgm:cxn modelId="{8AC60140-8DDF-43AD-AFB2-9BBCB31EC2F9}" srcId="{A045E7DB-6A95-4BE3-94C8-6C131376A394}" destId="{07861471-B203-4E4D-BFB4-9E6E1F626B3E}" srcOrd="1" destOrd="0" parTransId="{6DF2FDE7-B109-4906-B3AF-B6F29B454D61}" sibTransId="{17BA315D-71C3-41AD-8A2B-03BCA8E1B857}"/>
    <dgm:cxn modelId="{CD5D3317-26A6-4A22-B9FA-2A4D321AB268}" srcId="{0DEE26D7-49DB-4843-92A8-B4A6E9AA54BD}" destId="{05E3003C-1BF1-4C0D-B9CA-06E85A8A5AFD}" srcOrd="5" destOrd="0" parTransId="{0054609E-9BC5-4BAF-9069-FCA7012B0469}" sibTransId="{1670F8B2-88FE-4A44-A8D9-2AAC8FB56F78}"/>
    <dgm:cxn modelId="{FC9A5BDE-4AA1-4FAD-B57B-1486174BBF91}" type="presOf" srcId="{0DEE26D7-49DB-4843-92A8-B4A6E9AA54BD}" destId="{02541520-716E-4ABB-ACE3-ED926D565DCC}" srcOrd="0" destOrd="0" presId="urn:microsoft.com/office/officeart/2005/8/layout/vList5"/>
    <dgm:cxn modelId="{05005BB0-BF79-4C73-8A26-7A3B3DF0DC51}" srcId="{A045E7DB-6A95-4BE3-94C8-6C131376A394}" destId="{0DEE26D7-49DB-4843-92A8-B4A6E9AA54BD}" srcOrd="0" destOrd="0" parTransId="{F0BAE5CC-9F7C-4959-BEC2-504BAFFA4F0A}" sibTransId="{D2C9E210-399B-4C6D-B8D9-3F98F9217425}"/>
    <dgm:cxn modelId="{805A9EC0-0CBC-4059-962A-CEA351F910EC}" type="presOf" srcId="{A045E7DB-6A95-4BE3-94C8-6C131376A394}" destId="{3C28D404-ECAE-4310-B282-16901C659A37}" srcOrd="0" destOrd="0" presId="urn:microsoft.com/office/officeart/2005/8/layout/vList5"/>
    <dgm:cxn modelId="{A8DDD9C6-27C1-4FE1-ABD6-4AF949B290BE}" srcId="{0DEE26D7-49DB-4843-92A8-B4A6E9AA54BD}" destId="{04A17E92-F9EE-4285-92AB-6441128DB40F}" srcOrd="3" destOrd="0" parTransId="{2DD0DB9D-6833-4E51-94E0-972FAB1DDE59}" sibTransId="{A55E0FA5-3D82-4F87-9959-720FC47C6E7B}"/>
    <dgm:cxn modelId="{658470CD-61A7-4D27-9ACE-29296170FE19}" type="presOf" srcId="{A72973A9-B48C-46E6-8AD7-F84D6219C652}" destId="{E7C1A20C-C26B-4ECB-8858-EA344F95CF88}" srcOrd="0" destOrd="2" presId="urn:microsoft.com/office/officeart/2005/8/layout/vList5"/>
    <dgm:cxn modelId="{396B477D-9CD7-4CB8-B4E8-70BAE38BEECB}" type="presOf" srcId="{D8824D8F-CA7B-42DA-90DB-4C985B1F5CFE}" destId="{E7C1A20C-C26B-4ECB-8858-EA344F95CF88}" srcOrd="0" destOrd="0" presId="urn:microsoft.com/office/officeart/2005/8/layout/vList5"/>
    <dgm:cxn modelId="{4018920C-160E-436B-88BB-25C81C30A8A8}" type="presOf" srcId="{6665A1FA-4C84-4C7B-A05E-81D576D78CA3}" destId="{44BCAB40-4033-40EB-9348-57BED024AB9E}" srcOrd="0" destOrd="1" presId="urn:microsoft.com/office/officeart/2005/8/layout/vList5"/>
    <dgm:cxn modelId="{753425C5-A74A-4590-ADCF-0875CCB7B315}" srcId="{07861471-B203-4E4D-BFB4-9E6E1F626B3E}" destId="{A72973A9-B48C-46E6-8AD7-F84D6219C652}" srcOrd="2" destOrd="0" parTransId="{D495110E-F1A8-49D7-89D8-5019AF98FA97}" sibTransId="{569C8283-B9C2-44D6-A5E0-1C971DC63E91}"/>
    <dgm:cxn modelId="{52E841C9-02FE-4062-871D-97165317147A}" srcId="{0DEE26D7-49DB-4843-92A8-B4A6E9AA54BD}" destId="{6665A1FA-4C84-4C7B-A05E-81D576D78CA3}" srcOrd="1" destOrd="0" parTransId="{94BE95C4-DB26-4B25-8FE2-4A8BD2E93C65}" sibTransId="{F3013837-2EF4-49A4-9EFA-FE58743B15A4}"/>
    <dgm:cxn modelId="{818DCFDE-185E-4EE5-8F59-CB12B5778181}" type="presParOf" srcId="{3C28D404-ECAE-4310-B282-16901C659A37}" destId="{B7FF1E84-103E-45EA-AF51-E1526F587138}" srcOrd="0" destOrd="0" presId="urn:microsoft.com/office/officeart/2005/8/layout/vList5"/>
    <dgm:cxn modelId="{45AA3293-9A00-49FE-B831-D6A31202BEB0}" type="presParOf" srcId="{B7FF1E84-103E-45EA-AF51-E1526F587138}" destId="{02541520-716E-4ABB-ACE3-ED926D565DCC}" srcOrd="0" destOrd="0" presId="urn:microsoft.com/office/officeart/2005/8/layout/vList5"/>
    <dgm:cxn modelId="{52A1626A-2625-421E-B238-1440C95D38EE}" type="presParOf" srcId="{B7FF1E84-103E-45EA-AF51-E1526F587138}" destId="{44BCAB40-4033-40EB-9348-57BED024AB9E}" srcOrd="1" destOrd="0" presId="urn:microsoft.com/office/officeart/2005/8/layout/vList5"/>
    <dgm:cxn modelId="{42E9179A-66A3-4060-81D2-FD5E93BBC90F}" type="presParOf" srcId="{3C28D404-ECAE-4310-B282-16901C659A37}" destId="{FFF17AA8-957B-431A-94E2-C8749111963B}" srcOrd="1" destOrd="0" presId="urn:microsoft.com/office/officeart/2005/8/layout/vList5"/>
    <dgm:cxn modelId="{47013F38-300D-40C7-92AD-3FAAA259A0C7}" type="presParOf" srcId="{3C28D404-ECAE-4310-B282-16901C659A37}" destId="{A77626C4-D961-4DD0-BDC2-CDEE0CEDA2D9}" srcOrd="2" destOrd="0" presId="urn:microsoft.com/office/officeart/2005/8/layout/vList5"/>
    <dgm:cxn modelId="{538B0158-3EC6-4D3F-AF0D-608BDBDF56D1}" type="presParOf" srcId="{A77626C4-D961-4DD0-BDC2-CDEE0CEDA2D9}" destId="{0E19EBE1-55B9-4153-8289-8853169DBB38}" srcOrd="0" destOrd="0" presId="urn:microsoft.com/office/officeart/2005/8/layout/vList5"/>
    <dgm:cxn modelId="{E4881606-675C-4824-BFEA-CE165856ACF7}" type="presParOf" srcId="{A77626C4-D961-4DD0-BDC2-CDEE0CEDA2D9}" destId="{E7C1A20C-C26B-4ECB-8858-EA344F95CF8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1B161-AE13-4C58-8447-F2286924911B}" type="datetimeFigureOut">
              <a:rPr lang="id-ID" smtClean="0"/>
              <a:pPr/>
              <a:t>28/10/2015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A14AE-973D-49EB-81AA-0987ABEC494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05983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A14AE-973D-49EB-81AA-0987ABEC494A}" type="slidenum">
              <a:rPr lang="id-ID" smtClean="0"/>
              <a:pPr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75389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Too many, confusing</a:t>
            </a:r>
          </a:p>
          <a:p>
            <a:r>
              <a:rPr lang="en-US" dirty="0" err="1" smtClean="0"/>
              <a:t>Smua</a:t>
            </a:r>
            <a:r>
              <a:rPr lang="en-US" dirty="0" smtClean="0"/>
              <a:t> </a:t>
            </a:r>
            <a:r>
              <a:rPr lang="en-US" dirty="0" err="1" smtClean="0"/>
              <a:t>fitur</a:t>
            </a:r>
            <a:r>
              <a:rPr lang="en-US" dirty="0" smtClean="0"/>
              <a:t> </a:t>
            </a:r>
            <a:r>
              <a:rPr lang="en-US" dirty="0" err="1" smtClean="0"/>
              <a:t>ditampilkan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err="1" smtClean="0">
                <a:sym typeface="Wingdings" pitchFamily="2" charset="2"/>
              </a:rPr>
              <a:t>seharusnya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ditampilkan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adalah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dibutuhkan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saja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err="1" smtClean="0">
                <a:sym typeface="Wingdings" pitchFamily="2" charset="2"/>
              </a:rPr>
              <a:t>Letak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fungsi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tidak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dikelompokkan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sesuai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domainnya</a:t>
            </a:r>
            <a:r>
              <a:rPr lang="en-US" dirty="0" smtClean="0">
                <a:sym typeface="Wingdings" pitchFamily="2" charset="2"/>
              </a:rPr>
              <a:t>…. </a:t>
            </a:r>
          </a:p>
          <a:p>
            <a:r>
              <a:rPr lang="en-US" dirty="0" smtClean="0">
                <a:sym typeface="Wingdings" pitchFamily="2" charset="2"/>
              </a:rPr>
              <a:t>Area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kerja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jadi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terbatas</a:t>
            </a:r>
            <a:r>
              <a:rPr lang="en-US" baseline="0" dirty="0" smtClean="0">
                <a:sym typeface="Wingdings" pitchFamily="2" charset="2"/>
              </a:rPr>
              <a:t>….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A14AE-973D-49EB-81AA-0987ABEC494A}" type="slidenum">
              <a:rPr lang="id-ID" smtClean="0"/>
              <a:pPr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12848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GENERAL: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Efficient. A page will be more powerful if more is said with less. Every element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design must support the goal of the message being presented. Eliminate all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superfluous elements. Avoid clutter that prevents people from finding what they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want. Exercise extreme care in using decorative elements.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Logical and consistent. Locate important page elements in consistent locations 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pages.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Alogical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consistent layout of the site and its pages will enable people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quickly find what they are looking for. As said earlier in this book, people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 expectations for how to find different types of information and how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 particular tasks. A layout that matches a person’s expectations speeds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learning and enables prediction of where to find things and how to do things.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Illogical and inconsistent structures lead only to user frustration.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Self-explanatory. Each page should be self-explanatory, giving a clear indication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Web site it belongs to and where it fits within the structure of the Web site’s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 space. Present the proper information, and arrange it, so users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always know where they are. Remember, most pages can be accessed from outside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site.</a:t>
            </a:r>
          </a:p>
          <a:p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Scannable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Allow people to easily scan a page and select relevant and useful information.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foster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scannability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include headings that accurately reflect the content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text. Also create short paragraphs and use simple bulleted lists (complex bullets,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such as diamonds and fingers, may create unnecessary visual noise). Avoid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use of too many links and use plenty of white space.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Proper balance. Always strike a proper balance between textual information,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graphics and navigation links.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Apage’s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elements must balance, interact with,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support each other. As mentioned earlier, studies show people prefer textual content,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do not clutter up the page with too many graphics, particularly at the top.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large top graphic may push important textual content and navigation links off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bottom of the page where they cannot be seen. Always make sure text is visible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 so people can start reading right away. Conversely, densely packed text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 be difficult to read. Long and detailed textual information can usually be relegated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secondary pages.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A14AE-973D-49EB-81AA-0987ABEC494A}" type="slidenum">
              <a:rPr lang="id-ID" smtClean="0"/>
              <a:pPr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18940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A14AE-973D-49EB-81AA-0987ABEC494A}" type="slidenum">
              <a:rPr lang="id-ID" smtClean="0"/>
              <a:pPr/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00857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A14AE-973D-49EB-81AA-0987ABEC494A}" type="slidenum">
              <a:rPr lang="id-ID" smtClean="0"/>
              <a:pPr/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03338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stogan\Downloads\Compressed\2917_internet_ppt\template_mai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85" b="11855"/>
          <a:stretch/>
        </p:blipFill>
        <p:spPr bwMode="auto">
          <a:xfrm>
            <a:off x="43394" y="3251531"/>
            <a:ext cx="3848669" cy="309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4684" y="1269242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4684" y="2227425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234684" y="2875084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FE705D-7366-4A8A-BC53-4D69C06D0FFB}" type="datetime1">
              <a:rPr lang="en-US" smtClean="0"/>
              <a:t>10/28/2015</a:t>
            </a:fld>
            <a:endParaRPr lang="en-US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9CD718F-5589-4F29-8C73-C8DDF3B2C8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126924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ystogan\Pictures\Untitled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705" y="216578"/>
            <a:ext cx="3264827" cy="64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13871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025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B9CD718F-5589-4F29-8C73-C8DDF3B2C8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AEFE705D-7366-4A8A-BC53-4D69C06D0FFB}" type="datetime1">
              <a:rPr lang="en-US" smtClean="0"/>
              <a:t>10/28/2015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99432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CD718F-5589-4F29-8C73-C8DDF3B2C8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AEFE705D-7366-4A8A-BC53-4D69C06D0FFB}" type="datetime1">
              <a:rPr lang="en-US" smtClean="0"/>
              <a:t>10/28/2015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22699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2009550"/>
            <a:ext cx="4035425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2009550"/>
            <a:ext cx="4035425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B9CD718F-5589-4F29-8C73-C8DDF3B2C8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fld id="{AEFE705D-7366-4A8A-BC53-4D69C06D0FFB}" type="datetime1">
              <a:rPr lang="en-US" smtClean="0"/>
              <a:t>10/28/2015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1336417"/>
            <a:ext cx="8409163" cy="6412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29968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B9CD718F-5589-4F29-8C73-C8DDF3B2C8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AEFE705D-7366-4A8A-BC53-4D69C06D0FFB}" type="datetime1">
              <a:rPr lang="en-US" smtClean="0"/>
              <a:t>10/28/2015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77593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1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2009550"/>
            <a:ext cx="4035425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2009550"/>
            <a:ext cx="3997325" cy="40023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B9CD718F-5589-4F29-8C73-C8DDF3B2C8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AEFE705D-7366-4A8A-BC53-4D69C06D0FFB}" type="datetime1">
              <a:rPr lang="en-US" smtClean="0"/>
              <a:t>10/28/2015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81817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434548" y="4489331"/>
            <a:ext cx="8326438" cy="211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C00000"/>
                </a:solidFill>
                <a:latin typeface="Brush Script Std" pitchFamily="66" charset="0"/>
              </a:rPr>
              <a:t>THANK YOU</a:t>
            </a:r>
            <a:endParaRPr lang="en-US" sz="5400" dirty="0">
              <a:solidFill>
                <a:srgbClr val="C00000"/>
              </a:solidFill>
              <a:latin typeface="Brush Script Std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489" y="4670967"/>
            <a:ext cx="9141923" cy="9368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Mystogan\Pictures\red-digital-backgrou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0" b="13980"/>
          <a:stretch/>
        </p:blipFill>
        <p:spPr bwMode="auto">
          <a:xfrm>
            <a:off x="-2566" y="0"/>
            <a:ext cx="9144000" cy="467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ystogan\Pictures\logo-whi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92" y="142946"/>
            <a:ext cx="3039184" cy="60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67596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6800" y="6451885"/>
            <a:ext cx="843142" cy="365125"/>
          </a:xfrm>
        </p:spPr>
        <p:txBody>
          <a:bodyPr/>
          <a:lstStyle/>
          <a:p>
            <a:fld id="{85B4C204-0C7D-479A-83B4-1498F2AA7C92}" type="datetime1">
              <a:rPr lang="en-US" smtClean="0"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05258" y="6489038"/>
            <a:ext cx="3433942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CSG2C3 - INTERAKSI MANUSIA DAN KOMPUTER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718F-5589-4F29-8C73-C8DDF3B2C8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3682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3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36417"/>
            <a:ext cx="8326438" cy="6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2" descr="C:\Users\Mystogan\Pictures\75_big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1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89908" y="6451886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9CD718F-5589-4F29-8C73-C8DDF3B2C8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10596" y="6451886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EFE705D-7366-4A8A-BC53-4D69C06D0FFB}" type="datetime1">
              <a:rPr lang="en-US" smtClean="0"/>
              <a:t>10/28/2015</a:t>
            </a:fld>
            <a:endParaRPr lang="en-US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977656"/>
            <a:ext cx="8326438" cy="40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57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8" r:id="rId8"/>
  </p:sldLayoutIdLst>
  <p:transition>
    <p:random/>
  </p:transition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13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CSG2C3</a:t>
            </a:r>
            <a:r>
              <a:rPr lang="en-US" dirty="0" smtClean="0"/>
              <a:t>/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(IMK)</a:t>
            </a: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Author-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KK SIDE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810B14A-F91A-4704-A095-D5BFA9CD6BC4}" type="datetime1">
              <a:rPr lang="en-US" smtClean="0"/>
              <a:t>10/28/2015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267200" y="3041674"/>
            <a:ext cx="4599295" cy="2923877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THE USER INTERFACE  (UI)</a:t>
            </a:r>
            <a:br>
              <a:rPr lang="en-US" sz="2800" dirty="0"/>
            </a:br>
            <a:r>
              <a:rPr lang="en-US" sz="2800" dirty="0"/>
              <a:t>DESIGN </a:t>
            </a:r>
            <a:r>
              <a:rPr lang="en-US" sz="2800" dirty="0" smtClean="0"/>
              <a:t>PROCESS</a:t>
            </a:r>
          </a:p>
          <a:p>
            <a:pPr algn="just"/>
            <a:endParaRPr lang="en-US" sz="2800" b="1" dirty="0"/>
          </a:p>
          <a:p>
            <a:r>
              <a:rPr lang="en-US" sz="2400" b="1" dirty="0"/>
              <a:t>Step 13 </a:t>
            </a:r>
            <a:br>
              <a:rPr lang="en-US" sz="2400" b="1" dirty="0"/>
            </a:br>
            <a:r>
              <a:rPr lang="en-US" sz="2400" b="1" dirty="0"/>
              <a:t>Organize and Layout Windows and Pages</a:t>
            </a:r>
            <a:endParaRPr lang="en-US" sz="24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453658" y="5990221"/>
            <a:ext cx="7014886" cy="461665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dirty="0" err="1" smtClean="0"/>
              <a:t>Sumber</a:t>
            </a:r>
            <a:r>
              <a:rPr lang="en-US" sz="1200" dirty="0" smtClean="0"/>
              <a:t>: </a:t>
            </a:r>
            <a:r>
              <a:rPr lang="en-US" sz="1200" dirty="0" err="1"/>
              <a:t>Galitz</a:t>
            </a:r>
            <a:r>
              <a:rPr lang="en-US" sz="1200" dirty="0"/>
              <a:t>, Wilbert O. 2007. The Essential Guide to User interface Design: An Introduction to </a:t>
            </a:r>
          </a:p>
          <a:p>
            <a:r>
              <a:rPr lang="en-US" sz="1200" dirty="0"/>
              <a:t>GUI Design Principles and Techniques 3</a:t>
            </a:r>
            <a:r>
              <a:rPr lang="en-US" sz="1200" baseline="30000" dirty="0"/>
              <a:t>rd</a:t>
            </a:r>
            <a:r>
              <a:rPr lang="en-US" sz="1200" dirty="0"/>
              <a:t> Edition. Wiley: Indianapolis.</a:t>
            </a:r>
          </a:p>
        </p:txBody>
      </p:sp>
    </p:spTree>
    <p:extLst>
      <p:ext uri="{BB962C8B-B14F-4D97-AF65-F5344CB8AC3E}">
        <p14:creationId xmlns:p14="http://schemas.microsoft.com/office/powerpoint/2010/main" val="346557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Guideline</a:t>
            </a:r>
            <a:br>
              <a:rPr lang="en-US" dirty="0" smtClean="0"/>
            </a:br>
            <a:r>
              <a:rPr lang="en-US" sz="3200" dirty="0" smtClean="0"/>
              <a:t>(Creating Grouping)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B81A-1422-4C0E-AFEF-174736CCE0D4}" type="datetime1">
              <a:rPr lang="en-US" smtClean="0"/>
              <a:t>10/28/2015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CSG2C3 - INTERAKSI MANUSIA DAN KOMPUTER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718F-5589-4F29-8C73-C8DDF3B2C85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438400"/>
            <a:ext cx="5248164" cy="3800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Guideline</a:t>
            </a:r>
            <a:br>
              <a:rPr lang="en-US" dirty="0" smtClean="0"/>
            </a:br>
            <a:r>
              <a:rPr lang="en-US" sz="3200" dirty="0" smtClean="0"/>
              <a:t>(Creating Grouping)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4E263-F8B9-4ECB-9F67-7B48FA66F712}" type="datetime1">
              <a:rPr lang="en-US" smtClean="0"/>
              <a:t>10/28/2015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CSG2C3 - INTERAKSI MANUSIA DAN KOMPUTER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718F-5589-4F29-8C73-C8DDF3B2C855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908" y="2362200"/>
            <a:ext cx="3932755" cy="32084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2362200"/>
            <a:ext cx="3981450" cy="32210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Guideline</a:t>
            </a:r>
            <a:br>
              <a:rPr lang="en-US" dirty="0" smtClean="0"/>
            </a:br>
            <a:r>
              <a:rPr lang="en-US" sz="3200" dirty="0" smtClean="0"/>
              <a:t>(Creating Grouping)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33E5C-A15D-423B-B89F-6E6C0B991603}" type="datetime1">
              <a:rPr lang="en-US" smtClean="0"/>
              <a:t>10/28/2015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CSG2C3 - INTERAKSI MANUSIA DAN KOMPUTER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718F-5589-4F29-8C73-C8DDF3B2C855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438400"/>
            <a:ext cx="4419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398846"/>
            <a:ext cx="4038600" cy="369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Guideline</a:t>
            </a:r>
            <a:br>
              <a:rPr lang="en-US" dirty="0" smtClean="0"/>
            </a:br>
            <a:r>
              <a:rPr lang="en-US" sz="3200" dirty="0" smtClean="0"/>
              <a:t>(Creating Grouping)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15B7-70FC-447D-8CC9-63513125A7EB}" type="datetime1">
              <a:rPr lang="en-US" smtClean="0"/>
              <a:t>10/28/2015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CSG2C3 - INTERAKSI MANUSIA DAN KOMPUTER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718F-5589-4F29-8C73-C8DDF3B2C855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25" y="2246270"/>
            <a:ext cx="39243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1001" y="2322470"/>
            <a:ext cx="4219575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Page Guidelines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5CB9-E0A6-4003-BE85-4F858DD62539}" type="datetime1">
              <a:rPr lang="en-US" smtClean="0"/>
              <a:t>10/28/2015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CSG2C3 - INTERAKSI MANUSIA DAN KOMPUTER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718F-5589-4F29-8C73-C8DDF3B2C855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71792396"/>
              </p:ext>
            </p:extLst>
          </p:nvPr>
        </p:nvGraphicFramePr>
        <p:xfrm>
          <a:off x="389908" y="1977656"/>
          <a:ext cx="8166717" cy="411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Example </a:t>
            </a:r>
            <a:br>
              <a:rPr lang="en-US" dirty="0" smtClean="0"/>
            </a:br>
            <a:r>
              <a:rPr lang="en-US" dirty="0" smtClean="0"/>
              <a:t>(Poor VS Good)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900C2-FAFA-47B9-AE5E-5E3A849E0D29}" type="datetime1">
              <a:rPr lang="en-US" smtClean="0"/>
              <a:t>10/28/2015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CSG2C3 - INTERAKSI MANUSIA DAN KOMPUTER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718F-5589-4F29-8C73-C8DDF3B2C855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295" y="2667000"/>
            <a:ext cx="4089508" cy="3575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2479" y="2653029"/>
            <a:ext cx="3619500" cy="35755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8FC8-E226-4C59-935F-FC35CD1DDA12}" type="datetime1">
              <a:rPr lang="en-US" smtClean="0"/>
              <a:t>10/28/2015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CSG2C3 - INTERAKSI MANUSIA DAN KOMPUTER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718F-5589-4F29-8C73-C8DDF3B2C855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3" descr="D:\Kuliah\IMK\091001\gambarstep13\tritech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36417"/>
            <a:ext cx="8326438" cy="4818707"/>
          </a:xfrm>
          <a:prstGeom prst="rect">
            <a:avLst/>
          </a:prstGeom>
          <a:noFill/>
        </p:spPr>
      </p:pic>
      <p:sp>
        <p:nvSpPr>
          <p:cNvPr id="7" name="Rectangular Callout 6"/>
          <p:cNvSpPr/>
          <p:nvPr/>
        </p:nvSpPr>
        <p:spPr>
          <a:xfrm>
            <a:off x="5867400" y="1676400"/>
            <a:ext cx="3276600" cy="13716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do you think about this GRID??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1548-FF54-45D1-B40C-FB37F9A55EEB}" type="datetime1">
              <a:rPr lang="en-US" smtClean="0"/>
              <a:t>10/28/2015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CSG2C3 - INTERAKSI MANUSIA DAN KOMPUTER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718F-5589-4F29-8C73-C8DDF3B2C855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2" descr="D:\Kuliah\IMK\091001\gambarstep13\qualcomm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" y="1828800"/>
            <a:ext cx="6934200" cy="4303986"/>
          </a:xfrm>
          <a:prstGeom prst="rect">
            <a:avLst/>
          </a:prstGeom>
          <a:noFill/>
        </p:spPr>
      </p:pic>
      <p:sp>
        <p:nvSpPr>
          <p:cNvPr id="4" name="Rectangular Callout 3"/>
          <p:cNvSpPr/>
          <p:nvPr/>
        </p:nvSpPr>
        <p:spPr>
          <a:xfrm>
            <a:off x="6059911" y="1155374"/>
            <a:ext cx="2819400" cy="9906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do you think about this GRID??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Page Guidelines (cont..)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1C3F-9B2C-4D8D-8D24-AB2C4CBD39D2}" type="datetime1">
              <a:rPr lang="en-US" smtClean="0"/>
              <a:t>10/28/2015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CSG2C3 - INTERAKSI MANUSIA DAN KOMPUTER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718F-5589-4F29-8C73-C8DDF3B2C855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20680938"/>
              </p:ext>
            </p:extLst>
          </p:nvPr>
        </p:nvGraphicFramePr>
        <p:xfrm>
          <a:off x="228600" y="2133600"/>
          <a:ext cx="8166717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Page Guidelines (cont..)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F597D-5D31-4779-8EA0-35E3F2911301}" type="datetime1">
              <a:rPr lang="en-US" smtClean="0"/>
              <a:t>10/28/2015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CSG2C3 - INTERAKSI MANUSIA DAN KOMPUTER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718F-5589-4F29-8C73-C8DDF3B2C855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34299626"/>
              </p:ext>
            </p:extLst>
          </p:nvPr>
        </p:nvGraphicFramePr>
        <p:xfrm>
          <a:off x="389908" y="1977656"/>
          <a:ext cx="8525492" cy="411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noProof="1"/>
              <a:t>Setelah mengikuti materi ini mahasiswa dapat</a:t>
            </a:r>
            <a:r>
              <a:rPr lang="en-US" noProof="1" smtClean="0"/>
              <a:t>:</a:t>
            </a:r>
            <a:endParaRPr lang="en-US" dirty="0" smtClean="0"/>
          </a:p>
          <a:p>
            <a:pPr marL="0" indent="0" algn="just">
              <a:buNone/>
            </a:pPr>
            <a:r>
              <a:rPr lang="en-US" dirty="0" err="1" smtClean="0"/>
              <a:t>Mahasiswa</a:t>
            </a:r>
            <a:r>
              <a:rPr lang="en-US" dirty="0" smtClean="0"/>
              <a:t>/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menerapkan</a:t>
            </a:r>
            <a:r>
              <a:rPr lang="en-US" dirty="0" smtClean="0"/>
              <a:t> </a:t>
            </a:r>
            <a:r>
              <a:rPr lang="en-US" dirty="0" err="1" smtClean="0"/>
              <a:t>pengaturan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tataletak</a:t>
            </a:r>
            <a:r>
              <a:rPr lang="en-US" dirty="0" smtClean="0"/>
              <a:t> Windows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web yang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bermakna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9CD718F-5589-4F29-8C73-C8DDF3B2C85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EFE705D-7366-4A8A-BC53-4D69C06D0FFB}" type="datetime1">
              <a:rPr lang="en-US" smtClean="0"/>
              <a:t>10/28/2015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3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06BA2-6ED2-41E9-8350-60C2E427963D}" type="datetime1">
              <a:rPr lang="en-US" smtClean="0"/>
              <a:t>10/28/2015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CSG2C3 - INTERAKSI MANUSIA DAN KOMPUTER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718F-5589-4F29-8C73-C8DDF3B2C855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3" descr="D:\Kuliah\IMK\091001\gambarstep13\intel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447800"/>
            <a:ext cx="7239000" cy="4826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49F2E-B207-4A8C-9093-C4BA5FA0220C}" type="datetime1">
              <a:rPr lang="en-US" smtClean="0"/>
              <a:t>10/28/2015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CSG2C3 - INTERAKSI MANUSIA DAN KOMPUTER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718F-5589-4F29-8C73-C8DDF3B2C855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2" descr="D:\Kuliah\IMK\091001\gambarstep13\intel3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25" y="1336417"/>
            <a:ext cx="8626475" cy="5098473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36EC-872B-46E7-A0AF-CD8B00599F0B}" type="datetime1">
              <a:rPr lang="en-US" smtClean="0"/>
              <a:t>10/28/2015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CSG2C3 - INTERAKSI MANUSIA DAN KOMPUTER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718F-5589-4F29-8C73-C8DDF3B2C855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2" descr="D:\Kuliah\IMK\091001\gambarstep13\disney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041" y="1397519"/>
            <a:ext cx="8487522" cy="469608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018848" y="5611477"/>
            <a:ext cx="18069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</a:rPr>
              <a:t>Scroll down!!</a:t>
            </a:r>
            <a:endParaRPr lang="en-US" sz="20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358775" cy="365125"/>
          </a:xfrm>
        </p:spPr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1643063" cy="365125"/>
          </a:xfrm>
        </p:spPr>
        <p:txBody>
          <a:bodyPr/>
          <a:lstStyle/>
          <a:p>
            <a:pPr>
              <a:defRPr/>
            </a:pPr>
            <a:fld id="{8345ABEB-8819-4EC9-8039-1829AE021741}" type="datetime1">
              <a:rPr lang="en-US" smtClean="0"/>
              <a:t>10/28/2015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04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CE67-349E-4D77-9840-61A8B591D81E}" type="datetime1">
              <a:rPr lang="en-US" smtClean="0"/>
              <a:t>10/28/2015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CSG2C3 - INTERAKSI MANUSIA DAN KOMPUTER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718F-5589-4F29-8C73-C8DDF3B2C85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5410200" y="2514600"/>
            <a:ext cx="3124200" cy="838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err="1" smtClean="0"/>
              <a:t>Mempercepat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Pemahaman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Informasi</a:t>
            </a:r>
            <a:endParaRPr lang="en-US" sz="1600" b="1" dirty="0"/>
          </a:p>
        </p:txBody>
      </p:sp>
      <p:sp>
        <p:nvSpPr>
          <p:cNvPr id="38" name="Rounded Rectangle 37"/>
          <p:cNvSpPr/>
          <p:nvPr/>
        </p:nvSpPr>
        <p:spPr>
          <a:xfrm>
            <a:off x="5410200" y="3657600"/>
            <a:ext cx="3124200" cy="838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err="1" smtClean="0"/>
              <a:t>Mempercepat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Proses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Eksekusi</a:t>
            </a:r>
            <a:r>
              <a:rPr lang="en-US" sz="1600" b="1" dirty="0" smtClean="0"/>
              <a:t> Task </a:t>
            </a:r>
            <a:r>
              <a:rPr lang="en-US" sz="1600" b="1" dirty="0" err="1" smtClean="0"/>
              <a:t>dan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fungsi</a:t>
            </a:r>
            <a:endParaRPr lang="en-US" sz="1600" b="1" dirty="0"/>
          </a:p>
        </p:txBody>
      </p:sp>
      <p:sp>
        <p:nvSpPr>
          <p:cNvPr id="39" name="Rounded Rectangle 38"/>
          <p:cNvSpPr/>
          <p:nvPr/>
        </p:nvSpPr>
        <p:spPr>
          <a:xfrm>
            <a:off x="5410200" y="4724400"/>
            <a:ext cx="3124200" cy="838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err="1" smtClean="0"/>
              <a:t>Meningkatkan</a:t>
            </a:r>
            <a:r>
              <a:rPr lang="en-US" sz="1600" b="1" dirty="0" smtClean="0"/>
              <a:t> User Acceptance</a:t>
            </a:r>
            <a:endParaRPr lang="en-US" sz="1600" b="1" dirty="0"/>
          </a:p>
        </p:txBody>
      </p:sp>
      <p:sp>
        <p:nvSpPr>
          <p:cNvPr id="45" name="Right Arrow 44"/>
          <p:cNvSpPr/>
          <p:nvPr/>
        </p:nvSpPr>
        <p:spPr>
          <a:xfrm>
            <a:off x="2743200" y="2514600"/>
            <a:ext cx="2590800" cy="3048000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152400" y="2895600"/>
            <a:ext cx="2438400" cy="266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Pengaturan</a:t>
            </a:r>
            <a:r>
              <a:rPr lang="en-US" dirty="0" smtClean="0"/>
              <a:t>/ </a:t>
            </a:r>
            <a:r>
              <a:rPr lang="en-US" dirty="0" err="1" smtClean="0"/>
              <a:t>Pengorganisasian</a:t>
            </a:r>
            <a:r>
              <a:rPr lang="en-US" dirty="0" smtClean="0"/>
              <a:t> Layout windows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web yang </a:t>
            </a:r>
            <a:r>
              <a:rPr lang="en-US" dirty="0" err="1" smtClean="0"/>
              <a:t>baik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544" y="1352176"/>
            <a:ext cx="2971800" cy="648447"/>
          </a:xfrm>
        </p:spPr>
        <p:txBody>
          <a:bodyPr/>
          <a:lstStyle/>
          <a:p>
            <a:r>
              <a:rPr lang="en-US" dirty="0" smtClean="0"/>
              <a:t>Our Goal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14BB-556A-4A40-8337-9F06E9A4C06B}" type="datetime1">
              <a:rPr lang="en-US" smtClean="0"/>
              <a:t>10/28/2015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CSG2C3 - INTERAKSI MANUSIA DAN KOMPUTER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718F-5589-4F29-8C73-C8DDF3B2C85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1284" y="2167926"/>
            <a:ext cx="788451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Organizing and laying out graphical and web screens to encourage quick and accurate information comprehension and control </a:t>
            </a:r>
            <a:r>
              <a:rPr lang="en-US" sz="2400" dirty="0" smtClean="0"/>
              <a:t>execution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Organizing Meaningfully and </a:t>
            </a:r>
            <a:r>
              <a:rPr lang="en-US" sz="2400" dirty="0" smtClean="0"/>
              <a:t>efficiently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Creating </a:t>
            </a:r>
            <a:r>
              <a:rPr lang="en-US" sz="2400" dirty="0" smtClean="0"/>
              <a:t>Grouping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Providing </a:t>
            </a:r>
            <a:r>
              <a:rPr lang="en-US" sz="2400" dirty="0" err="1"/>
              <a:t>Allignment</a:t>
            </a:r>
            <a:r>
              <a:rPr lang="en-US" sz="2400" dirty="0"/>
              <a:t> and balance</a:t>
            </a:r>
          </a:p>
          <a:p>
            <a:endParaRPr lang="en-US" dirty="0">
              <a:latin typeface="Bell MT" pitchFamily="18" charset="0"/>
            </a:endParaRPr>
          </a:p>
          <a:p>
            <a:endParaRPr lang="en-US" dirty="0">
              <a:latin typeface="Bell MT" pitchFamily="18" charset="0"/>
            </a:endParaRPr>
          </a:p>
          <a:p>
            <a:endParaRPr lang="en-US" dirty="0">
              <a:latin typeface="Bell MT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390" y="1371600"/>
            <a:ext cx="7807570" cy="685800"/>
          </a:xfrm>
        </p:spPr>
        <p:txBody>
          <a:bodyPr/>
          <a:lstStyle/>
          <a:p>
            <a:r>
              <a:rPr lang="en-US" sz="4000" dirty="0" smtClean="0"/>
              <a:t>General Guidelines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2800" dirty="0" smtClean="0"/>
              <a:t>(Review step 3)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CC400-D3A1-44FD-96D7-0E9EF1026A66}" type="datetime1">
              <a:rPr lang="en-US" smtClean="0"/>
              <a:t>10/28/2015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CSG2C3 - INTERAKSI MANUSIA DAN KOMPUTER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718F-5589-4F29-8C73-C8DDF3B2C855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03966757"/>
              </p:ext>
            </p:extLst>
          </p:nvPr>
        </p:nvGraphicFramePr>
        <p:xfrm>
          <a:off x="389908" y="2209800"/>
          <a:ext cx="80772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9308-E1BE-4962-8FB8-811CD99ADED1}" type="datetime1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CSG2C3 - INTERAKSI MANUSIA DAN KOMPUTER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718F-5589-4F29-8C73-C8DDF3B2C85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 descr="D:\Kuliah\IMK\091001\gambarstep13\tomanyinformation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2" y="1257300"/>
            <a:ext cx="9139518" cy="5128469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2362200" y="2618895"/>
            <a:ext cx="5688387" cy="685800"/>
          </a:xfrm>
          <a:prstGeom prst="roundRect">
            <a:avLst/>
          </a:prstGeom>
          <a:solidFill>
            <a:schemeClr val="accent1">
              <a:alpha val="49000"/>
            </a:schemeClr>
          </a:solidFill>
          <a:ln w="984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</a:rPr>
              <a:t>Bagaimana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menurut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anda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ketika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tampilan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awal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photoshop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adalah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seperti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ini</a:t>
            </a:r>
            <a:r>
              <a:rPr lang="en-US" b="1" dirty="0" smtClean="0">
                <a:solidFill>
                  <a:srgbClr val="FFFF00"/>
                </a:solidFill>
              </a:rPr>
              <a:t>??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BA646-5938-492F-9866-DEE24537936E}" type="datetime1">
              <a:rPr lang="en-US" smtClean="0"/>
              <a:t>10/28/2015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CSG2C3 - INTERAKSI MANUSIA DAN KOMPUTER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718F-5589-4F29-8C73-C8DDF3B2C85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050" name="Picture 2" descr="D:\Kuliah\IMK\091001\gambarstep13\good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00150"/>
            <a:ext cx="9144001" cy="5124450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1373982" y="2516739"/>
            <a:ext cx="5029200" cy="1066800"/>
          </a:xfrm>
          <a:prstGeom prst="roundRect">
            <a:avLst/>
          </a:prstGeom>
          <a:solidFill>
            <a:schemeClr val="accent1">
              <a:alpha val="49000"/>
            </a:schemeClr>
          </a:solidFill>
          <a:ln w="984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Bagaimana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menurut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anda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ketika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tampilan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awal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photoshop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adalah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seperti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ini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?? BANDINGKAN!!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66" y="1295400"/>
            <a:ext cx="7525834" cy="838200"/>
          </a:xfrm>
        </p:spPr>
        <p:txBody>
          <a:bodyPr/>
          <a:lstStyle/>
          <a:p>
            <a:r>
              <a:rPr lang="en-US" dirty="0" smtClean="0"/>
              <a:t>Organization Guideline</a:t>
            </a:r>
            <a:br>
              <a:rPr lang="en-US" dirty="0" smtClean="0"/>
            </a:br>
            <a:r>
              <a:rPr lang="en-US" sz="3200" dirty="0" smtClean="0"/>
              <a:t>(Creating Grouping)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608C9-436A-4340-B27B-3DEC7BC6EC63}" type="datetime1">
              <a:rPr lang="en-US" smtClean="0"/>
              <a:t>10/28/2015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CSG2C3 - INTERAKSI MANUSIA DAN KOMPUTER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718F-5589-4F29-8C73-C8DDF3B2C855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13460378"/>
              </p:ext>
            </p:extLst>
          </p:nvPr>
        </p:nvGraphicFramePr>
        <p:xfrm>
          <a:off x="748683" y="2285999"/>
          <a:ext cx="7785718" cy="3755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390" y="1684633"/>
            <a:ext cx="8326438" cy="641239"/>
          </a:xfrm>
        </p:spPr>
        <p:txBody>
          <a:bodyPr/>
          <a:lstStyle/>
          <a:p>
            <a:r>
              <a:rPr lang="en-US" dirty="0" smtClean="0"/>
              <a:t>Organization Guideline</a:t>
            </a:r>
            <a:br>
              <a:rPr lang="en-US" dirty="0" smtClean="0"/>
            </a:br>
            <a:r>
              <a:rPr lang="en-US" sz="3200" dirty="0" smtClean="0"/>
              <a:t>(Creating Grouping)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C791-CE64-429D-8520-80FEECB28A0F}" type="datetime1">
              <a:rPr lang="en-US" smtClean="0"/>
              <a:t>10/28/2015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CSG2C3 - INTERAKSI MANUSIA DAN KOMPUTER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718F-5589-4F29-8C73-C8DDF3B2C85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25" y="2868761"/>
            <a:ext cx="44767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9129" y="2736261"/>
            <a:ext cx="3886200" cy="293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06870f9606ef9f85d3cfb8d628746e6f369a"/>
</p:tagLst>
</file>

<file path=ppt/theme/theme1.xml><?xml version="1.0" encoding="utf-8"?>
<a:theme xmlns:a="http://schemas.openxmlformats.org/drawingml/2006/main" name="template_informatika_slid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Informatika(1)</Template>
  <TotalTime>2151</TotalTime>
  <Words>1366</Words>
  <Application>Microsoft Office PowerPoint</Application>
  <PresentationFormat>On-screen Show (4:3)</PresentationFormat>
  <Paragraphs>222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Bell MT</vt:lpstr>
      <vt:lpstr>Brush Script Std</vt:lpstr>
      <vt:lpstr>Calibri</vt:lpstr>
      <vt:lpstr>Lucida Grande</vt:lpstr>
      <vt:lpstr>ＭＳ Ｐゴシック</vt:lpstr>
      <vt:lpstr>Verdana</vt:lpstr>
      <vt:lpstr>Wingdings</vt:lpstr>
      <vt:lpstr>template_informatika_slide</vt:lpstr>
      <vt:lpstr>CSG2C3/ Interaksi Manusia dan Komputer (IMK)</vt:lpstr>
      <vt:lpstr>Tujuan</vt:lpstr>
      <vt:lpstr>Opening</vt:lpstr>
      <vt:lpstr>Our Goal</vt:lpstr>
      <vt:lpstr>General Guidelines  (Review step 3)</vt:lpstr>
      <vt:lpstr>PowerPoint Presentation</vt:lpstr>
      <vt:lpstr>PowerPoint Presentation</vt:lpstr>
      <vt:lpstr>Organization Guideline (Creating Grouping)</vt:lpstr>
      <vt:lpstr>Organization Guideline (Creating Grouping)</vt:lpstr>
      <vt:lpstr>Organization Guideline (Creating Grouping)</vt:lpstr>
      <vt:lpstr>Organization Guideline (Creating Grouping)</vt:lpstr>
      <vt:lpstr>Organization Guideline (Creating Grouping)</vt:lpstr>
      <vt:lpstr>Organization Guideline (Creating Grouping)</vt:lpstr>
      <vt:lpstr>Web Page Guidelines</vt:lpstr>
      <vt:lpstr>Grid Example  (Poor VS Good)</vt:lpstr>
      <vt:lpstr>PowerPoint Presentation</vt:lpstr>
      <vt:lpstr>PowerPoint Presentation</vt:lpstr>
      <vt:lpstr>Web Page Guidelines (cont..)</vt:lpstr>
      <vt:lpstr>Web Page Guidelines (cont..)</vt:lpstr>
      <vt:lpstr>PowerPoint Presentation</vt:lpstr>
      <vt:lpstr>PowerPoint Presentation</vt:lpstr>
      <vt:lpstr>PowerPoint Presentation</vt:lpstr>
      <vt:lpstr>PowerPoint Presentation</vt:lpstr>
    </vt:vector>
  </TitlesOfParts>
  <Company>STAIN Batusangkar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Process Mapping: Improving Customer Satisfaction</dc:title>
  <dc:creator>Riyuniza</dc:creator>
  <cp:lastModifiedBy>DAWAM DWI JATMIKO SUWAWI</cp:lastModifiedBy>
  <cp:revision>102</cp:revision>
  <dcterms:created xsi:type="dcterms:W3CDTF">2009-10-05T03:54:06Z</dcterms:created>
  <dcterms:modified xsi:type="dcterms:W3CDTF">2015-10-28T09:18:35Z</dcterms:modified>
</cp:coreProperties>
</file>