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1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2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4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7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8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9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40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41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42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3.xml" ContentType="application/vnd.openxmlformats-officedocument.theme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44.xml" ContentType="application/vnd.openxmlformats-officedocument.theme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5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46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47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48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theme/theme49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theme/theme50.xml" ContentType="application/vnd.openxmlformats-officedocument.theme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51.xml" ContentType="application/vnd.openxmlformats-officedocument.theme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52.xml" ContentType="application/vnd.openxmlformats-officedocument.theme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5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theme/theme54.xml" ContentType="application/vnd.openxmlformats-officedocument.theme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theme/theme55.xml" ContentType="application/vnd.openxmlformats-officedocument.theme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theme/theme56.xml" ContentType="application/vnd.openxmlformats-officedocument.theme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57.xml" ContentType="application/vnd.openxmlformats-officedocument.theme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theme/theme58.xml" ContentType="application/vnd.openxmlformats-officedocument.theme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theme/theme59.xml" ContentType="application/vnd.openxmlformats-officedocument.theme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heme/theme60.xml" ContentType="application/vnd.openxmlformats-officedocument.theme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theme/theme61.xml" ContentType="application/vnd.openxmlformats-officedocument.theme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theme/theme62.xml" ContentType="application/vnd.openxmlformats-officedocument.theme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theme/theme63.xml" ContentType="application/vnd.openxmlformats-officedocument.theme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5" r:id="rId37"/>
    <p:sldMasterId id="2147483686" r:id="rId38"/>
    <p:sldMasterId id="2147483687" r:id="rId39"/>
    <p:sldMasterId id="2147483688" r:id="rId40"/>
    <p:sldMasterId id="2147483689" r:id="rId41"/>
    <p:sldMasterId id="2147483690" r:id="rId42"/>
    <p:sldMasterId id="2147483691" r:id="rId43"/>
    <p:sldMasterId id="2147483692" r:id="rId44"/>
    <p:sldMasterId id="2147483693" r:id="rId45"/>
    <p:sldMasterId id="2147483694" r:id="rId46"/>
    <p:sldMasterId id="2147483695" r:id="rId47"/>
    <p:sldMasterId id="2147483696" r:id="rId48"/>
    <p:sldMasterId id="2147483697" r:id="rId49"/>
    <p:sldMasterId id="2147483698" r:id="rId50"/>
    <p:sldMasterId id="2147483699" r:id="rId51"/>
    <p:sldMasterId id="2147483700" r:id="rId52"/>
    <p:sldMasterId id="2147483701" r:id="rId53"/>
    <p:sldMasterId id="2147483702" r:id="rId54"/>
    <p:sldMasterId id="2147483703" r:id="rId55"/>
    <p:sldMasterId id="2147483704" r:id="rId56"/>
    <p:sldMasterId id="2147483705" r:id="rId57"/>
    <p:sldMasterId id="2147483706" r:id="rId58"/>
    <p:sldMasterId id="2147483707" r:id="rId59"/>
    <p:sldMasterId id="2147483708" r:id="rId60"/>
    <p:sldMasterId id="2147483709" r:id="rId61"/>
    <p:sldMasterId id="2147483710" r:id="rId62"/>
    <p:sldMasterId id="2147483711" r:id="rId63"/>
    <p:sldMasterId id="2147486558" r:id="rId64"/>
  </p:sldMasterIdLst>
  <p:notesMasterIdLst>
    <p:notesMasterId r:id="rId91"/>
  </p:notesMasterIdLst>
  <p:sldIdLst>
    <p:sldId id="339" r:id="rId65"/>
    <p:sldId id="341" r:id="rId66"/>
    <p:sldId id="301" r:id="rId67"/>
    <p:sldId id="326" r:id="rId68"/>
    <p:sldId id="302" r:id="rId69"/>
    <p:sldId id="304" r:id="rId70"/>
    <p:sldId id="327" r:id="rId71"/>
    <p:sldId id="328" r:id="rId72"/>
    <p:sldId id="307" r:id="rId73"/>
    <p:sldId id="310" r:id="rId74"/>
    <p:sldId id="315" r:id="rId75"/>
    <p:sldId id="330" r:id="rId76"/>
    <p:sldId id="317" r:id="rId77"/>
    <p:sldId id="334" r:id="rId78"/>
    <p:sldId id="335" r:id="rId79"/>
    <p:sldId id="324" r:id="rId80"/>
    <p:sldId id="333" r:id="rId81"/>
    <p:sldId id="314" r:id="rId82"/>
    <p:sldId id="273" r:id="rId83"/>
    <p:sldId id="274" r:id="rId84"/>
    <p:sldId id="337" r:id="rId85"/>
    <p:sldId id="336" r:id="rId86"/>
    <p:sldId id="283" r:id="rId87"/>
    <p:sldId id="279" r:id="rId88"/>
    <p:sldId id="280" r:id="rId89"/>
    <p:sldId id="340" r:id="rId90"/>
  </p:sldIdLst>
  <p:sldSz cx="12192000" cy="6858000"/>
  <p:notesSz cx="6858000" cy="9144000"/>
  <p:custDataLst>
    <p:tags r:id="rId9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3" autoAdjust="0"/>
    <p:restoredTop sz="76462" autoAdjust="0"/>
  </p:normalViewPr>
  <p:slideViewPr>
    <p:cSldViewPr>
      <p:cViewPr varScale="1">
        <p:scale>
          <a:sx n="65" d="100"/>
          <a:sy n="65" d="100"/>
        </p:scale>
        <p:origin x="126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84" Type="http://schemas.openxmlformats.org/officeDocument/2006/relationships/slide" Target="slides/slide20.xml"/><Relationship Id="rId89" Type="http://schemas.openxmlformats.org/officeDocument/2006/relationships/slide" Target="slides/slide25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26.xml"/><Relationship Id="rId95" Type="http://schemas.openxmlformats.org/officeDocument/2006/relationships/theme" Target="theme/theme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slide" Target="slides/slide24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slide" Target="slides/slide2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2.xml"/><Relationship Id="rId87" Type="http://schemas.openxmlformats.org/officeDocument/2006/relationships/slide" Target="slides/slide23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879E6-D051-4D9F-957D-146C5ED50521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7750446-583F-4E1F-8777-C6838AF51792}">
      <dgm:prSet phldrT="[Text]"/>
      <dgm:spPr/>
      <dgm:t>
        <a:bodyPr/>
        <a:lstStyle/>
        <a:p>
          <a:r>
            <a:rPr lang="en-US" dirty="0" smtClean="0"/>
            <a:t>Part I</a:t>
          </a:r>
          <a:endParaRPr lang="en-US" dirty="0"/>
        </a:p>
      </dgm:t>
    </dgm:pt>
    <dgm:pt modelId="{0CE08757-E857-4EE9-B749-1C4574E8906F}" type="parTrans" cxnId="{E6E61899-2178-49FF-BFA3-C6CD88F48059}">
      <dgm:prSet/>
      <dgm:spPr/>
      <dgm:t>
        <a:bodyPr/>
        <a:lstStyle/>
        <a:p>
          <a:endParaRPr lang="en-US"/>
        </a:p>
      </dgm:t>
    </dgm:pt>
    <dgm:pt modelId="{2ADA8354-56E9-4A1F-9822-4AE7C0B2251D}" type="sibTrans" cxnId="{E6E61899-2178-49FF-BFA3-C6CD88F48059}">
      <dgm:prSet/>
      <dgm:spPr/>
      <dgm:t>
        <a:bodyPr/>
        <a:lstStyle/>
        <a:p>
          <a:endParaRPr lang="en-US"/>
        </a:p>
      </dgm:t>
    </dgm:pt>
    <dgm:pt modelId="{54E366B6-DC34-42F7-89B3-13D152720567}">
      <dgm:prSet phldrT="[Text]"/>
      <dgm:spPr/>
      <dgm:t>
        <a:bodyPr/>
        <a:lstStyle/>
        <a:p>
          <a:r>
            <a:rPr lang="en-US" dirty="0" smtClean="0"/>
            <a:t>Icons</a:t>
          </a:r>
          <a:endParaRPr lang="en-US" dirty="0"/>
        </a:p>
      </dgm:t>
    </dgm:pt>
    <dgm:pt modelId="{9C81EAAE-9065-4B04-B99C-984934089DD4}" type="parTrans" cxnId="{0F6BAF7B-3C37-4839-BBBE-FB4AC7C514DE}">
      <dgm:prSet/>
      <dgm:spPr/>
      <dgm:t>
        <a:bodyPr/>
        <a:lstStyle/>
        <a:p>
          <a:endParaRPr lang="en-US"/>
        </a:p>
      </dgm:t>
    </dgm:pt>
    <dgm:pt modelId="{9D89384A-8520-4D6D-8495-4428E18B798C}" type="sibTrans" cxnId="{0F6BAF7B-3C37-4839-BBBE-FB4AC7C514DE}">
      <dgm:prSet/>
      <dgm:spPr/>
      <dgm:t>
        <a:bodyPr/>
        <a:lstStyle/>
        <a:p>
          <a:endParaRPr lang="en-US"/>
        </a:p>
      </dgm:t>
    </dgm:pt>
    <dgm:pt modelId="{8393A751-7BB1-488D-9344-10097A6D59E8}">
      <dgm:prSet phldrT="[Text]"/>
      <dgm:spPr/>
      <dgm:t>
        <a:bodyPr/>
        <a:lstStyle/>
        <a:p>
          <a:r>
            <a:rPr lang="en-US" dirty="0" smtClean="0"/>
            <a:t>Part II</a:t>
          </a:r>
          <a:endParaRPr lang="en-US" dirty="0"/>
        </a:p>
      </dgm:t>
    </dgm:pt>
    <dgm:pt modelId="{4ED8497A-7E86-4773-AA2C-5AC4B129EA60}" type="parTrans" cxnId="{04B78363-36B8-444E-888F-AADEFD010EDE}">
      <dgm:prSet/>
      <dgm:spPr/>
      <dgm:t>
        <a:bodyPr/>
        <a:lstStyle/>
        <a:p>
          <a:endParaRPr lang="en-US"/>
        </a:p>
      </dgm:t>
    </dgm:pt>
    <dgm:pt modelId="{75EBB45B-56B0-4203-AE37-EE317C40ED33}" type="sibTrans" cxnId="{04B78363-36B8-444E-888F-AADEFD010EDE}">
      <dgm:prSet/>
      <dgm:spPr/>
      <dgm:t>
        <a:bodyPr/>
        <a:lstStyle/>
        <a:p>
          <a:endParaRPr lang="en-US"/>
        </a:p>
      </dgm:t>
    </dgm:pt>
    <dgm:pt modelId="{01649DDB-E774-4621-AFB3-F6901325EBAC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AE579007-1758-4629-A368-FD5CB10B1E71}" type="parTrans" cxnId="{EF1ECC05-3F4E-44E3-A8DC-901EBC2FE282}">
      <dgm:prSet/>
      <dgm:spPr/>
      <dgm:t>
        <a:bodyPr/>
        <a:lstStyle/>
        <a:p>
          <a:endParaRPr lang="en-US"/>
        </a:p>
      </dgm:t>
    </dgm:pt>
    <dgm:pt modelId="{24303C32-C850-4A84-A228-2C3D918F3877}" type="sibTrans" cxnId="{EF1ECC05-3F4E-44E3-A8DC-901EBC2FE282}">
      <dgm:prSet/>
      <dgm:spPr/>
      <dgm:t>
        <a:bodyPr/>
        <a:lstStyle/>
        <a:p>
          <a:endParaRPr lang="en-US"/>
        </a:p>
      </dgm:t>
    </dgm:pt>
    <dgm:pt modelId="{C5B4A135-8049-4FE1-8D1A-6BDA78977F19}">
      <dgm:prSet/>
      <dgm:spPr/>
      <dgm:t>
        <a:bodyPr/>
        <a:lstStyle/>
        <a:p>
          <a:r>
            <a:rPr lang="en-US" smtClean="0"/>
            <a:t>Multimedia</a:t>
          </a:r>
          <a:endParaRPr lang="en-US" dirty="0" smtClean="0"/>
        </a:p>
      </dgm:t>
    </dgm:pt>
    <dgm:pt modelId="{0CA508D5-3A31-43B4-87EE-0C3ACA90661C}" type="parTrans" cxnId="{41498923-4243-4A4B-B47F-7B9412C67B0B}">
      <dgm:prSet/>
      <dgm:spPr/>
      <dgm:t>
        <a:bodyPr/>
        <a:lstStyle/>
        <a:p>
          <a:endParaRPr lang="en-US"/>
        </a:p>
      </dgm:t>
    </dgm:pt>
    <dgm:pt modelId="{48352C12-AD6B-43C4-8892-49E7C4D805F7}" type="sibTrans" cxnId="{41498923-4243-4A4B-B47F-7B9412C67B0B}">
      <dgm:prSet/>
      <dgm:spPr/>
      <dgm:t>
        <a:bodyPr/>
        <a:lstStyle/>
        <a:p>
          <a:endParaRPr lang="en-US"/>
        </a:p>
      </dgm:t>
    </dgm:pt>
    <dgm:pt modelId="{209D28CA-081E-49B0-9501-62464DCE7FB7}">
      <dgm:prSet/>
      <dgm:spPr/>
      <dgm:t>
        <a:bodyPr/>
        <a:lstStyle/>
        <a:p>
          <a:r>
            <a:rPr lang="en-US" smtClean="0"/>
            <a:t>Graphics</a:t>
          </a:r>
          <a:endParaRPr lang="en-US" dirty="0" smtClean="0"/>
        </a:p>
      </dgm:t>
    </dgm:pt>
    <dgm:pt modelId="{A13430B3-737D-4930-AF74-17C5891BF421}" type="parTrans" cxnId="{36EB45EC-EE81-46AA-B364-BDECE52D6790}">
      <dgm:prSet/>
      <dgm:spPr/>
      <dgm:t>
        <a:bodyPr/>
        <a:lstStyle/>
        <a:p>
          <a:endParaRPr lang="en-US"/>
        </a:p>
      </dgm:t>
    </dgm:pt>
    <dgm:pt modelId="{BF682B45-D33F-4C7D-A31F-0B3C4B4A239A}" type="sibTrans" cxnId="{36EB45EC-EE81-46AA-B364-BDECE52D6790}">
      <dgm:prSet/>
      <dgm:spPr/>
      <dgm:t>
        <a:bodyPr/>
        <a:lstStyle/>
        <a:p>
          <a:endParaRPr lang="en-US"/>
        </a:p>
      </dgm:t>
    </dgm:pt>
    <dgm:pt modelId="{A6416811-FBF6-463B-A144-AE94AB4B5863}">
      <dgm:prSet/>
      <dgm:spPr/>
      <dgm:t>
        <a:bodyPr/>
        <a:lstStyle/>
        <a:p>
          <a:r>
            <a:rPr lang="en-US" smtClean="0"/>
            <a:t>Color Uses</a:t>
          </a:r>
          <a:endParaRPr lang="en-US" dirty="0" smtClean="0"/>
        </a:p>
      </dgm:t>
    </dgm:pt>
    <dgm:pt modelId="{C308B800-2FD1-4F7A-817D-B1C3FBE6E3B0}" type="parTrans" cxnId="{448FBDC6-5B93-4CBF-AB7E-822FE8C0BD11}">
      <dgm:prSet/>
      <dgm:spPr/>
      <dgm:t>
        <a:bodyPr/>
        <a:lstStyle/>
        <a:p>
          <a:endParaRPr lang="en-US"/>
        </a:p>
      </dgm:t>
    </dgm:pt>
    <dgm:pt modelId="{34C281FF-874F-441C-952A-B6B57ED505FF}" type="sibTrans" cxnId="{448FBDC6-5B93-4CBF-AB7E-822FE8C0BD11}">
      <dgm:prSet/>
      <dgm:spPr/>
      <dgm:t>
        <a:bodyPr/>
        <a:lstStyle/>
        <a:p>
          <a:endParaRPr lang="en-US"/>
        </a:p>
      </dgm:t>
    </dgm:pt>
    <dgm:pt modelId="{C4FF7A2B-6EB6-4508-A29E-D3D66DC78058}">
      <dgm:prSet/>
      <dgm:spPr/>
      <dgm:t>
        <a:bodyPr/>
        <a:lstStyle/>
        <a:p>
          <a:r>
            <a:rPr lang="en-US" smtClean="0"/>
            <a:t>Possible Problems with Color</a:t>
          </a:r>
          <a:endParaRPr lang="en-US" dirty="0" smtClean="0"/>
        </a:p>
      </dgm:t>
    </dgm:pt>
    <dgm:pt modelId="{632DC241-B02C-46B2-AAE9-95B1087DEB22}" type="parTrans" cxnId="{F2247C59-9708-4E88-9B90-11075AF9A41E}">
      <dgm:prSet/>
      <dgm:spPr/>
      <dgm:t>
        <a:bodyPr/>
        <a:lstStyle/>
        <a:p>
          <a:endParaRPr lang="en-US"/>
        </a:p>
      </dgm:t>
    </dgm:pt>
    <dgm:pt modelId="{BDA61EAF-A505-44FF-A49C-0880837BAF63}" type="sibTrans" cxnId="{F2247C59-9708-4E88-9B90-11075AF9A41E}">
      <dgm:prSet/>
      <dgm:spPr/>
      <dgm:t>
        <a:bodyPr/>
        <a:lstStyle/>
        <a:p>
          <a:endParaRPr lang="en-US"/>
        </a:p>
      </dgm:t>
    </dgm:pt>
    <dgm:pt modelId="{8CF28DA6-7D16-4C9E-8068-7CD270557C5D}">
      <dgm:prSet/>
      <dgm:spPr/>
      <dgm:t>
        <a:bodyPr/>
        <a:lstStyle/>
        <a:p>
          <a:r>
            <a:rPr lang="en-US" smtClean="0"/>
            <a:t>Color and Human Vision</a:t>
          </a:r>
          <a:endParaRPr lang="en-US" dirty="0" smtClean="0"/>
        </a:p>
      </dgm:t>
    </dgm:pt>
    <dgm:pt modelId="{032C3A4F-329B-4E79-80BF-5515FA446D3F}" type="parTrans" cxnId="{85DB62B2-53E9-4BDC-90D2-084E900920DC}">
      <dgm:prSet/>
      <dgm:spPr/>
      <dgm:t>
        <a:bodyPr/>
        <a:lstStyle/>
        <a:p>
          <a:endParaRPr lang="en-US"/>
        </a:p>
      </dgm:t>
    </dgm:pt>
    <dgm:pt modelId="{3713E7EC-6C5D-4834-83E7-A82D65B4F7FA}" type="sibTrans" cxnId="{85DB62B2-53E9-4BDC-90D2-084E900920DC}">
      <dgm:prSet/>
      <dgm:spPr/>
      <dgm:t>
        <a:bodyPr/>
        <a:lstStyle/>
        <a:p>
          <a:endParaRPr lang="en-US"/>
        </a:p>
      </dgm:t>
    </dgm:pt>
    <dgm:pt modelId="{88F33E60-1E46-4A1B-9832-D4F7C7A905CB}">
      <dgm:prSet/>
      <dgm:spPr/>
      <dgm:t>
        <a:bodyPr/>
        <a:lstStyle/>
        <a:p>
          <a:r>
            <a:rPr lang="en-US" smtClean="0"/>
            <a:t>Choosing Colors</a:t>
          </a:r>
          <a:endParaRPr lang="en-US" dirty="0" smtClean="0"/>
        </a:p>
      </dgm:t>
    </dgm:pt>
    <dgm:pt modelId="{FD1E6FC1-270F-46F4-9BC7-A782014C8A29}" type="parTrans" cxnId="{AEC161C4-EDF2-4360-A895-2A29AF444539}">
      <dgm:prSet/>
      <dgm:spPr/>
      <dgm:t>
        <a:bodyPr/>
        <a:lstStyle/>
        <a:p>
          <a:endParaRPr lang="en-US"/>
        </a:p>
      </dgm:t>
    </dgm:pt>
    <dgm:pt modelId="{2CC34ECC-665F-4DB2-B492-0B8DF753F5F7}" type="sibTrans" cxnId="{AEC161C4-EDF2-4360-A895-2A29AF444539}">
      <dgm:prSet/>
      <dgm:spPr/>
      <dgm:t>
        <a:bodyPr/>
        <a:lstStyle/>
        <a:p>
          <a:endParaRPr lang="en-US"/>
        </a:p>
      </dgm:t>
    </dgm:pt>
    <dgm:pt modelId="{71CF3833-61C8-4C83-9ACC-9E706CB1B040}">
      <dgm:prSet/>
      <dgm:spPr/>
      <dgm:t>
        <a:bodyPr/>
        <a:lstStyle/>
        <a:p>
          <a:r>
            <a:rPr lang="en-US" dirty="0" smtClean="0"/>
            <a:t>Using Color to Avoid</a:t>
          </a:r>
          <a:endParaRPr lang="en-US" dirty="0"/>
        </a:p>
      </dgm:t>
    </dgm:pt>
    <dgm:pt modelId="{E9596A20-F37B-4910-B6EF-3D1DC4BE1A77}" type="parTrans" cxnId="{BBACAB4A-86DC-4340-8A25-ACA4E2069857}">
      <dgm:prSet/>
      <dgm:spPr/>
      <dgm:t>
        <a:bodyPr/>
        <a:lstStyle/>
        <a:p>
          <a:endParaRPr lang="en-US"/>
        </a:p>
      </dgm:t>
    </dgm:pt>
    <dgm:pt modelId="{0055FBC0-D7BF-4276-87F4-6E2C7AE5BFF6}" type="sibTrans" cxnId="{BBACAB4A-86DC-4340-8A25-ACA4E2069857}">
      <dgm:prSet/>
      <dgm:spPr/>
      <dgm:t>
        <a:bodyPr/>
        <a:lstStyle/>
        <a:p>
          <a:endParaRPr lang="en-US"/>
        </a:p>
      </dgm:t>
    </dgm:pt>
    <dgm:pt modelId="{054CD01B-E893-4D29-8078-4227AAF786D5}" type="pres">
      <dgm:prSet presAssocID="{ABD879E6-D051-4D9F-957D-146C5ED505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17E9D6-B787-41BC-BB4C-6FAB33F75064}" type="pres">
      <dgm:prSet presAssocID="{17750446-583F-4E1F-8777-C6838AF5179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4DF7C-95A2-4D0C-8641-43D488951E1C}" type="pres">
      <dgm:prSet presAssocID="{17750446-583F-4E1F-8777-C6838AF5179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6465F-E377-45CD-AEC7-791F80C16414}" type="pres">
      <dgm:prSet presAssocID="{8393A751-7BB1-488D-9344-10097A6D59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02440-3ADF-4B02-9A23-61784611D10C}" type="pres">
      <dgm:prSet presAssocID="{8393A751-7BB1-488D-9344-10097A6D59E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61899-2178-49FF-BFA3-C6CD88F48059}" srcId="{ABD879E6-D051-4D9F-957D-146C5ED50521}" destId="{17750446-583F-4E1F-8777-C6838AF51792}" srcOrd="0" destOrd="0" parTransId="{0CE08757-E857-4EE9-B749-1C4574E8906F}" sibTransId="{2ADA8354-56E9-4A1F-9822-4AE7C0B2251D}"/>
    <dgm:cxn modelId="{36EB45EC-EE81-46AA-B364-BDECE52D6790}" srcId="{17750446-583F-4E1F-8777-C6838AF51792}" destId="{209D28CA-081E-49B0-9501-62464DCE7FB7}" srcOrd="2" destOrd="0" parTransId="{A13430B3-737D-4930-AF74-17C5891BF421}" sibTransId="{BF682B45-D33F-4C7D-A31F-0B3C4B4A239A}"/>
    <dgm:cxn modelId="{52C0B62B-1DAB-478C-A6B6-7AEDC49B80ED}" type="presOf" srcId="{A6416811-FBF6-463B-A144-AE94AB4B5863}" destId="{3D302440-3ADF-4B02-9A23-61784611D10C}" srcOrd="0" destOrd="1" presId="urn:microsoft.com/office/officeart/2005/8/layout/vList2"/>
    <dgm:cxn modelId="{41498923-4243-4A4B-B47F-7B9412C67B0B}" srcId="{17750446-583F-4E1F-8777-C6838AF51792}" destId="{C5B4A135-8049-4FE1-8D1A-6BDA78977F19}" srcOrd="1" destOrd="0" parTransId="{0CA508D5-3A31-43B4-87EE-0C3ACA90661C}" sibTransId="{48352C12-AD6B-43C4-8892-49E7C4D805F7}"/>
    <dgm:cxn modelId="{85DB62B2-53E9-4BDC-90D2-084E900920DC}" srcId="{8393A751-7BB1-488D-9344-10097A6D59E8}" destId="{8CF28DA6-7D16-4C9E-8068-7CD270557C5D}" srcOrd="3" destOrd="0" parTransId="{032C3A4F-329B-4E79-80BF-5515FA446D3F}" sibTransId="{3713E7EC-6C5D-4834-83E7-A82D65B4F7FA}"/>
    <dgm:cxn modelId="{4C5E1C28-8A86-4491-A799-2CBDB71C6812}" type="presOf" srcId="{8CF28DA6-7D16-4C9E-8068-7CD270557C5D}" destId="{3D302440-3ADF-4B02-9A23-61784611D10C}" srcOrd="0" destOrd="3" presId="urn:microsoft.com/office/officeart/2005/8/layout/vList2"/>
    <dgm:cxn modelId="{56DA1886-E694-4462-9771-CA1CA178FA73}" type="presOf" srcId="{17750446-583F-4E1F-8777-C6838AF51792}" destId="{2917E9D6-B787-41BC-BB4C-6FAB33F75064}" srcOrd="0" destOrd="0" presId="urn:microsoft.com/office/officeart/2005/8/layout/vList2"/>
    <dgm:cxn modelId="{6A4A4CCB-F918-4611-BA45-612B0E8E13B9}" type="presOf" srcId="{54E366B6-DC34-42F7-89B3-13D152720567}" destId="{02C4DF7C-95A2-4D0C-8641-43D488951E1C}" srcOrd="0" destOrd="0" presId="urn:microsoft.com/office/officeart/2005/8/layout/vList2"/>
    <dgm:cxn modelId="{E62374B9-9869-48FE-BDF5-23B78A575E3F}" type="presOf" srcId="{C5B4A135-8049-4FE1-8D1A-6BDA78977F19}" destId="{02C4DF7C-95A2-4D0C-8641-43D488951E1C}" srcOrd="0" destOrd="1" presId="urn:microsoft.com/office/officeart/2005/8/layout/vList2"/>
    <dgm:cxn modelId="{EAC0F8C6-E96C-43D6-A905-B6E4D84FD273}" type="presOf" srcId="{ABD879E6-D051-4D9F-957D-146C5ED50521}" destId="{054CD01B-E893-4D29-8078-4227AAF786D5}" srcOrd="0" destOrd="0" presId="urn:microsoft.com/office/officeart/2005/8/layout/vList2"/>
    <dgm:cxn modelId="{2D5816F2-D499-4043-ACFB-4E1A93A4C104}" type="presOf" srcId="{8393A751-7BB1-488D-9344-10097A6D59E8}" destId="{ED96465F-E377-45CD-AEC7-791F80C16414}" srcOrd="0" destOrd="0" presId="urn:microsoft.com/office/officeart/2005/8/layout/vList2"/>
    <dgm:cxn modelId="{C86FC1E4-0D2C-401F-A0A5-E2390958A692}" type="presOf" srcId="{01649DDB-E774-4621-AFB3-F6901325EBAC}" destId="{3D302440-3ADF-4B02-9A23-61784611D10C}" srcOrd="0" destOrd="0" presId="urn:microsoft.com/office/officeart/2005/8/layout/vList2"/>
    <dgm:cxn modelId="{448FBDC6-5B93-4CBF-AB7E-822FE8C0BD11}" srcId="{8393A751-7BB1-488D-9344-10097A6D59E8}" destId="{A6416811-FBF6-463B-A144-AE94AB4B5863}" srcOrd="1" destOrd="0" parTransId="{C308B800-2FD1-4F7A-817D-B1C3FBE6E3B0}" sibTransId="{34C281FF-874F-441C-952A-B6B57ED505FF}"/>
    <dgm:cxn modelId="{04B78363-36B8-444E-888F-AADEFD010EDE}" srcId="{ABD879E6-D051-4D9F-957D-146C5ED50521}" destId="{8393A751-7BB1-488D-9344-10097A6D59E8}" srcOrd="1" destOrd="0" parTransId="{4ED8497A-7E86-4773-AA2C-5AC4B129EA60}" sibTransId="{75EBB45B-56B0-4203-AE37-EE317C40ED33}"/>
    <dgm:cxn modelId="{3ED03D44-1F6B-4DBF-9934-C6A0F9B7EE5E}" type="presOf" srcId="{71CF3833-61C8-4C83-9ACC-9E706CB1B040}" destId="{3D302440-3ADF-4B02-9A23-61784611D10C}" srcOrd="0" destOrd="5" presId="urn:microsoft.com/office/officeart/2005/8/layout/vList2"/>
    <dgm:cxn modelId="{EED8C655-B7D0-4A6C-8487-CE973EEB13CF}" type="presOf" srcId="{88F33E60-1E46-4A1B-9832-D4F7C7A905CB}" destId="{3D302440-3ADF-4B02-9A23-61784611D10C}" srcOrd="0" destOrd="4" presId="urn:microsoft.com/office/officeart/2005/8/layout/vList2"/>
    <dgm:cxn modelId="{AEC161C4-EDF2-4360-A895-2A29AF444539}" srcId="{8393A751-7BB1-488D-9344-10097A6D59E8}" destId="{88F33E60-1E46-4A1B-9832-D4F7C7A905CB}" srcOrd="4" destOrd="0" parTransId="{FD1E6FC1-270F-46F4-9BC7-A782014C8A29}" sibTransId="{2CC34ECC-665F-4DB2-B492-0B8DF753F5F7}"/>
    <dgm:cxn modelId="{F2247C59-9708-4E88-9B90-11075AF9A41E}" srcId="{8393A751-7BB1-488D-9344-10097A6D59E8}" destId="{C4FF7A2B-6EB6-4508-A29E-D3D66DC78058}" srcOrd="2" destOrd="0" parTransId="{632DC241-B02C-46B2-AAE9-95B1087DEB22}" sibTransId="{BDA61EAF-A505-44FF-A49C-0880837BAF63}"/>
    <dgm:cxn modelId="{B6E15314-E4DF-4AF1-ACBC-409CE1F310C8}" type="presOf" srcId="{C4FF7A2B-6EB6-4508-A29E-D3D66DC78058}" destId="{3D302440-3ADF-4B02-9A23-61784611D10C}" srcOrd="0" destOrd="2" presId="urn:microsoft.com/office/officeart/2005/8/layout/vList2"/>
    <dgm:cxn modelId="{D1869B12-3012-4BBC-B22A-89EB7988A162}" type="presOf" srcId="{209D28CA-081E-49B0-9501-62464DCE7FB7}" destId="{02C4DF7C-95A2-4D0C-8641-43D488951E1C}" srcOrd="0" destOrd="2" presId="urn:microsoft.com/office/officeart/2005/8/layout/vList2"/>
    <dgm:cxn modelId="{0F6BAF7B-3C37-4839-BBBE-FB4AC7C514DE}" srcId="{17750446-583F-4E1F-8777-C6838AF51792}" destId="{54E366B6-DC34-42F7-89B3-13D152720567}" srcOrd="0" destOrd="0" parTransId="{9C81EAAE-9065-4B04-B99C-984934089DD4}" sibTransId="{9D89384A-8520-4D6D-8495-4428E18B798C}"/>
    <dgm:cxn modelId="{EF1ECC05-3F4E-44E3-A8DC-901EBC2FE282}" srcId="{8393A751-7BB1-488D-9344-10097A6D59E8}" destId="{01649DDB-E774-4621-AFB3-F6901325EBAC}" srcOrd="0" destOrd="0" parTransId="{AE579007-1758-4629-A368-FD5CB10B1E71}" sibTransId="{24303C32-C850-4A84-A228-2C3D918F3877}"/>
    <dgm:cxn modelId="{BBACAB4A-86DC-4340-8A25-ACA4E2069857}" srcId="{8393A751-7BB1-488D-9344-10097A6D59E8}" destId="{71CF3833-61C8-4C83-9ACC-9E706CB1B040}" srcOrd="5" destOrd="0" parTransId="{E9596A20-F37B-4910-B6EF-3D1DC4BE1A77}" sibTransId="{0055FBC0-D7BF-4276-87F4-6E2C7AE5BFF6}"/>
    <dgm:cxn modelId="{86FF83B9-7242-4866-AC13-D604B824464D}" type="presParOf" srcId="{054CD01B-E893-4D29-8078-4227AAF786D5}" destId="{2917E9D6-B787-41BC-BB4C-6FAB33F75064}" srcOrd="0" destOrd="0" presId="urn:microsoft.com/office/officeart/2005/8/layout/vList2"/>
    <dgm:cxn modelId="{84A61989-E9E9-4945-BA98-17620A8B251D}" type="presParOf" srcId="{054CD01B-E893-4D29-8078-4227AAF786D5}" destId="{02C4DF7C-95A2-4D0C-8641-43D488951E1C}" srcOrd="1" destOrd="0" presId="urn:microsoft.com/office/officeart/2005/8/layout/vList2"/>
    <dgm:cxn modelId="{7C39D2F9-1893-4A3F-840E-9D12EC09F43D}" type="presParOf" srcId="{054CD01B-E893-4D29-8078-4227AAF786D5}" destId="{ED96465F-E377-45CD-AEC7-791F80C16414}" srcOrd="2" destOrd="0" presId="urn:microsoft.com/office/officeart/2005/8/layout/vList2"/>
    <dgm:cxn modelId="{825A7A12-5ADB-4388-B797-DDBF25B466AD}" type="presParOf" srcId="{054CD01B-E893-4D29-8078-4227AAF786D5}" destId="{3D302440-3ADF-4B02-9A23-61784611D10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7E9D6-B787-41BC-BB4C-6FAB33F75064}">
      <dsp:nvSpPr>
        <dsp:cNvPr id="0" name=""/>
        <dsp:cNvSpPr/>
      </dsp:nvSpPr>
      <dsp:spPr>
        <a:xfrm>
          <a:off x="0" y="87752"/>
          <a:ext cx="6096000" cy="55165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Part I</a:t>
          </a:r>
          <a:endParaRPr lang="en-US" sz="2300" kern="1200" dirty="0"/>
        </a:p>
      </dsp:txBody>
      <dsp:txXfrm>
        <a:off x="26930" y="114682"/>
        <a:ext cx="6042140" cy="497795"/>
      </dsp:txXfrm>
    </dsp:sp>
    <dsp:sp modelId="{02C4DF7C-95A2-4D0C-8641-43D488951E1C}">
      <dsp:nvSpPr>
        <dsp:cNvPr id="0" name=""/>
        <dsp:cNvSpPr/>
      </dsp:nvSpPr>
      <dsp:spPr>
        <a:xfrm>
          <a:off x="0" y="639407"/>
          <a:ext cx="60960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Icons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Multimedia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Graphics</a:t>
          </a:r>
          <a:endParaRPr lang="en-US" sz="1800" kern="1200" dirty="0" smtClean="0"/>
        </a:p>
      </dsp:txBody>
      <dsp:txXfrm>
        <a:off x="0" y="639407"/>
        <a:ext cx="6096000" cy="928395"/>
      </dsp:txXfrm>
    </dsp:sp>
    <dsp:sp modelId="{ED96465F-E377-45CD-AEC7-791F80C16414}">
      <dsp:nvSpPr>
        <dsp:cNvPr id="0" name=""/>
        <dsp:cNvSpPr/>
      </dsp:nvSpPr>
      <dsp:spPr>
        <a:xfrm>
          <a:off x="0" y="1567802"/>
          <a:ext cx="6096000" cy="55165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Part II</a:t>
          </a:r>
          <a:endParaRPr lang="en-US" sz="2300" kern="1200" dirty="0"/>
        </a:p>
      </dsp:txBody>
      <dsp:txXfrm>
        <a:off x="26930" y="1594732"/>
        <a:ext cx="6042140" cy="497795"/>
      </dsp:txXfrm>
    </dsp:sp>
    <dsp:sp modelId="{3D302440-3ADF-4B02-9A23-61784611D10C}">
      <dsp:nvSpPr>
        <dsp:cNvPr id="0" name=""/>
        <dsp:cNvSpPr/>
      </dsp:nvSpPr>
      <dsp:spPr>
        <a:xfrm>
          <a:off x="0" y="2119457"/>
          <a:ext cx="6096000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Color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Color Uses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Possible Problems with Color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Color and Human Vision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Choosing Colors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Using Color to Avoid</a:t>
          </a:r>
          <a:endParaRPr lang="en-US" sz="1800" kern="1200" dirty="0"/>
        </a:p>
      </dsp:txBody>
      <dsp:txXfrm>
        <a:off x="0" y="2119457"/>
        <a:ext cx="6096000" cy="185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B4388F-7C6D-480D-9B2E-FFE2D463A61C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28B4D3-8BEE-4AC9-B508-76676C9D9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9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28B4D3-8BEE-4AC9-B508-76676C9D98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1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EA969-4320-49EB-B048-766C8DC8B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2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934C4-C30E-4796-80B5-9F235D01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14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461C7-A029-41AA-8D30-D734E8D4E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202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805E9-4A75-4A66-8063-4FB0D2B1A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08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A3F4-4402-4780-B3FE-8A43743DC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150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E6DED-E378-43BE-ACE0-B2A08724E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52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E2773-50AE-4EFB-91C3-E5D2B4B55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07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CAF6-71B7-4AD0-910F-082A838FB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769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05AB8-CF47-4D87-96CB-F06427A5A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12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FC56-D68E-4197-A6C2-73143DB11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037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CE5B1-EAA3-41D8-A034-00334178C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42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D543-D59D-4399-86AC-8BA9CD9E3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7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862F3-FAA9-4F22-AE5C-9CAFBD623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349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D23C6-8EE9-492B-935A-9AD0AE92E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76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7BC4-6BBB-455B-BA1F-E7C02E90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25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5794-8802-420E-8985-130DF09D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21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C1810-D2AA-4CE3-8A5A-ECB2CD4F0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262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91E2-2A2C-4FAB-A033-4A399914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202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2A06-AC68-4683-BC9E-4E07B1B0B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C5D6-92AF-4C85-A883-E0ACCC2C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08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C25BA-F233-4C2D-9F7D-FBA665B1A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587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9EF47-DBCC-4C50-8C73-4A8794C5A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94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ABFC-506B-4B25-96C8-C80BA6978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74638"/>
            <a:ext cx="934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10400" y="1600200"/>
            <a:ext cx="4572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010400" y="3938589"/>
            <a:ext cx="4572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719C-8B3A-4C51-A93E-97AFA1181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673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B40B-E5AB-4FFE-890E-52F47827C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345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5CB7-6EAE-48A3-9235-21655AEA0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64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BCA48-F42B-4598-9D6E-5A8CAD059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908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7D4-FA92-4BA8-AF31-C1AD92ED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63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20F2D-5795-464F-A4F7-252AB5EEF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31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CC0C-07C7-4ECF-823C-82B051A24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85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16D1-73B4-425F-BC44-194A196AE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89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F94A-7F74-46C2-AAC8-D73BE909E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4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8A02E-FA03-4CFB-9618-C7A27035D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85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C695-1558-4A15-8A4D-1624DCAC9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0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74638"/>
            <a:ext cx="934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9EDA2-CED8-4A03-A1CB-022AC38F7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320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10B1-865F-4A3D-90AD-057286945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6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349A9-1B6C-4D63-ABA5-EAB8EC038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7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95CD5-F386-4688-A8E0-CE6E8BD73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41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4A7-DE95-4B2A-858B-C787BD581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386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7D124-9AFC-46D5-AE3F-22E930141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002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EA7EB-3025-4990-B1FB-72707807583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7752-0718-46BC-A39F-AA24429A9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59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E502-1E9D-40A9-B228-C406F20791C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B375-0A28-4724-9DE5-B414B8CB8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52C08-C138-4474-9E00-144D47D0B19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F53D8-18CB-4B75-941B-BA5F4A3B8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27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24000"/>
            <a:ext cx="5588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524000"/>
            <a:ext cx="5588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759C9-90E0-4512-AF03-A6D882D39D0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4B3E2-9822-4977-B36D-05FF9AD7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18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BB4A-579B-4168-B6D4-8DBB0CEFFF7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D4BC-8F1B-4368-B57D-E54BAA562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7BF0-AAED-4207-AE53-073B30D8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80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5CA5-BBE3-4DE2-A84B-1C3F3BAD304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8651-6C82-4E3C-94CF-368B6DEE0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71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981D-07D5-4AE6-B8B8-032B0391DC2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61BE2-DDB5-46D9-891B-762C0C103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826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71CC-58CF-414B-83CC-AC4B9FA5C0B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64E5-F0F5-4580-BEA6-8A97BD048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719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B5B7-AAA4-4488-90B6-0CE7F81AC8A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2587F-2A31-40F3-A63F-C5838C5CE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28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CAC9-429F-4112-98AC-90B48450B00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6BCB-870E-408C-A321-C5A83F6C0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99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28600"/>
            <a:ext cx="28448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833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DB11-B5D1-4008-A72A-DD4A8375F86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1276-92D7-4D7C-A47B-42117125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679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18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57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6585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24000"/>
            <a:ext cx="5588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524000"/>
            <a:ext cx="5588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6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3755-088E-4AD4-A19D-FE6ECE1E2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87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482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68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428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6487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9188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57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28600"/>
            <a:ext cx="28448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833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839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18BF-335E-420B-BE8E-E45AFDA6B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32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DCBB-3DB5-4854-B1F3-24755362C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49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C4A3-6CB5-42C9-B6F7-95000E20E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E80A-8706-4267-A72E-22F1FA069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35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FBE11-3330-4791-82AB-5B4FD4C0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835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7B87-AFD8-4D3A-82A0-442B7ACE8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85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62861-653E-4A38-A75A-F4BF5D124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29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AA1B-CFF9-457A-931F-2C3935407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9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DA278-F81B-4060-B21A-997946D2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67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269C-52A3-41F7-8145-39952BD61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32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7B44-14C8-4EF6-8018-7D312417B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11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08A0-984A-4EB4-B49C-ECCA1892D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921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34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7BEB-22F4-41E2-8500-18D8E24A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99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2368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48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17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96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38443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7594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1106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56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8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E36C-165E-419D-A7FD-D827EFE38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7AF0-79A9-472B-B91A-6489C656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21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77F2-213A-4A9C-A0F0-93F8CFD89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30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B2E3-D3B2-4755-A679-148518D39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812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44288-94F5-4120-9D20-BB7857EA1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74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49ED3-5BAD-488A-9A3F-534D0A548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99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7043-8902-481A-99E2-9A5BA8F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4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8BFF-87CF-4B3D-A194-F7B806460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602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D688-C00E-4189-B3B2-AEC82E6C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38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18D2A-05C0-4C60-83EA-A7C904C55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5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564F-59C0-46EE-B880-06E224EE1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87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6737A-A0DB-47CF-BF00-F7CB58A16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B182-033A-4692-B98B-8DBF03656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215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85F0-EC01-46F2-A79B-1E02910B5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546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AE4D-92DD-4DC9-A00F-EC62F0165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482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770A1-B824-490B-B0D4-2B04DCB9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212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4E23-DCB2-4EB2-8537-397D09530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70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22A8-7394-48CC-9B26-43640CA1D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231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A4C5-217F-4CDA-869A-E8B75858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1234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B598A-BA44-4840-823D-2E0A1643D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9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25B-112D-46A2-99B9-F1436D053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109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AC675-F321-4500-8714-5561F4BE0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38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9064-434B-4675-8C48-D242BBD5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B7DD9-5FB5-449B-866E-82C1838E3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84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1974-1694-4299-98F1-2D6E2DE30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5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E7F1-70C3-4572-ABCA-EB10CB539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998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C600F-5D11-4B6E-9365-7C7FDB802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87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7E743-4A87-4693-A0E6-511D12745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711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50B2-EA25-4902-BFC1-5F4BA842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666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C18E6-F179-45D3-ACE6-55ACA5F25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872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3E2B-851E-41A3-A954-ECC0C112C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89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562A2-D35F-477E-BC8D-5F84B7A9B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28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896F-182B-4F6E-90A5-E3A84B0E7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26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3B88-D75F-4619-8BA9-67E69511B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02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FC49-B642-4C4C-AD92-D85AD2B68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1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FA357-88A0-42E1-9C5D-6C01C670C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996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B9C67-96FE-46E7-B871-38324581C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849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5D6B-2C29-437F-98B1-F6ECC14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07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13FB-270A-4C3D-95B8-96136DF43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604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919D-C13F-4B9F-A1F0-56B17BDB4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5028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42D1-F73C-47F3-B261-394DD8772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4014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FB565-4A18-4CFC-A3C9-446A0559F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323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16CE-1684-4870-ABF1-CC0DC2C41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8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1B9C-4A93-4F2A-AAA8-9567AEC67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9470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2E3C3-AB34-46FE-9E3A-40F29DA96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1917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6A0F-AB22-4373-AABD-C98A78C2F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66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B048-9017-4590-A134-0AC8FC1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772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8028-73C9-4E45-8B45-A3298F4E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455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3EE8-1CEE-4F40-8336-4E0F97D9F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186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E004-9FDB-4CEE-97D8-1A005E275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4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5A5F-1B83-4EF6-BE1E-12D629F0C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3688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F9EBF-9FE8-4F91-9614-54184570B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5448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125FA-9308-45A3-AAD1-639F17E89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9656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50CAD-68FD-49D1-A7FD-9D5760F58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0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3AAF-B286-4772-AFA0-F16E6B579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2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79DC3-9B27-42FA-BCAE-617AD8A5B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02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1A5E-4C9D-4D5F-978C-ADF7019C1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82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76BA-D00F-476E-BC9F-CCE9098BC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9031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ABA8C-8171-40AD-B511-5040EA797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519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D82B7-6FF9-4E21-B172-13A7C613C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48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4B780-D73B-4E25-BDBC-4F44293D7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01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3C62-39F0-4C4D-8090-A6BFC6D8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166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69026-0DA1-48C2-A14C-B7F157B0E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5179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0A05B-52AB-44C3-BADD-AA2D5850A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212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9CB3-88E2-4A80-B17C-639CF9C95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72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C9BD1-CFFB-4E8D-8957-48DAD6799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62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F7A3C-C376-4A46-827A-0E45D0465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3296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858A-DD3F-49F9-B50A-083F2DB58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0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A517-0A1C-4E2C-8C38-E82D564F0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7397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FE9F-5029-4235-9BD4-7E0997731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3302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D46D-8E66-40C7-8711-3EA83A1BE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868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F2DE-DCCF-4877-82E9-2A200218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08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5927-234E-446D-9CF1-A7B79C40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514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B94A-1DC3-445B-95B5-2D5B02DD9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100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DDD5-49E8-4492-A15D-B858BB29B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260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B8D14-378B-41A1-8BD6-65E6EDBAD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1653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72280-D241-4A05-B030-DD4D93674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559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840F-DB6B-4F66-8159-1C49C9CEB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1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813B8-F2E1-4D95-B616-383DA35E7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881E-D1EC-4256-8956-38C29385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454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7885-B648-4A6C-A38A-CCFE3E8E2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28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FB9EF-3365-4CE5-88DF-4E4BE17F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997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1A24-71A3-4926-A6EC-20850174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6528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11272-BFCD-4DD6-98A7-E02EEFCA1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629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6E2DB-41E7-4331-B508-6D7CEA301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940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9EB4-5562-428D-8960-1DFC80D6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806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C38B-83F2-4E0A-A645-8CF355299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49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CFDB2-FA34-43BD-AC5D-5F00C4D58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344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9415B-8064-4880-84EA-1F09BD241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481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14D39-7507-4929-9E55-440CB75C0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1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66AB4-DA0B-422B-B427-959210131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449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4F79A-71AB-4EC4-9327-FC53D00CE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2888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C81B3-25B7-479F-8AD0-5D1D2D213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3667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CD87-9280-4BC0-97C9-AA94E1802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78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7117-6A29-4095-9332-B55B9C8FF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0588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EA11-8061-4865-861E-D2EE3946F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1699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11C3-C447-48B9-B8E8-7C7B82261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27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572A8-C3E4-4CF6-A196-F199E7331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5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1B62-1015-4A90-9632-5F738B5C0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3450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2CE1B-EAA6-40C3-BF25-2AE7EDD6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454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FD6AE-3408-4807-B523-D0F487F0F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3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8A28-559A-4ADA-B09E-431A482EA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3150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C39C-2446-4F95-AA7D-DC3C48AF2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268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E5118-3E9F-448B-9987-8015B6D9C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55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A8E5-53FB-464C-9B45-CF5554993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98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E8BF-5781-4384-BBD8-02D84A89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86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EE333-6CA5-4CB4-9993-26DCF0C09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7624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368F3-44CF-4EA9-B68B-683D5D9B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921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2B016-F212-48C6-8D6E-E7DB22B60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555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1167-DEFE-489C-984B-A6E951791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5960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A87D-77AF-40E1-9CBD-3DEDB0E38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911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21-5ECD-4145-97EF-A2331D4B6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4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556B-5118-4B99-AC53-B0FFE2893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6348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468C2-5F36-49DC-BCA9-FCA6E21EC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6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D907-A7CE-4612-8698-C82243292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281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8717E-1069-40D4-8A39-44E6EFED4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352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48CB-2291-4B0C-A81D-9DB72D04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290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2191-6CBD-43C9-A45B-7F4B1B46E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435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2ECC-7734-4A9B-832D-85425B6DD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1946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72944-B66C-4694-8EBF-94C3E522D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598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B9BF6-271C-463C-B706-7DE05AA3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855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8DB5-E132-4D93-93DE-66C3D134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996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5B3C-2A31-4AA3-8A7B-6028652F0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4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71F7C-50D1-4519-B2CC-4BF56C179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792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A678-8A63-4EEE-9648-3C6D61248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9487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8E92-1C0F-43F9-8784-19EC51B5A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7966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4C7F-4D3E-4E7C-A81F-AF89C960D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336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49A0-1CEB-44B1-9814-9470E1A23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854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28C3-F02E-48B5-A40C-D7999CDBB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812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725F0-A2FE-4BDF-87BA-ACED5B9E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717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900C-EDEA-4FE5-A831-5818431FE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684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2EDB-2828-4C8B-AB41-4A407F42D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1894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4FBE-0029-44EA-8C4E-0A371E867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076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D8E0C-BADD-424E-8E58-D9347B785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6C2F-8A16-47E2-826A-632FDC5F7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9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A79A-8B8A-44E1-9D9C-09979637F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25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4D1E-256D-4CD8-AC07-825669E5FA5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CDE24-A158-4515-9183-310E41A9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702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48A6-4879-452E-9AE9-CF461A1EAF7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C0FE-5417-4544-A554-3141CF48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108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320B-585C-4832-9DFC-E7F92ABA6EF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0704-95BE-41C0-B91F-DCB1FE6E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7770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8C42-9A1F-4FC5-886C-26F81AC3769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920A-28DF-44C9-906A-51FE2330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7776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AF23-84EE-40E7-9690-A592D0C81F2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5CA88-BA19-4DD8-8D43-8514473C3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1276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3B8A-74C4-4600-B9ED-C9D5C2188EA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5F00B-0AE2-4A8D-9BDB-8B79A58A8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065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1B0E-E957-4A3C-95BD-F5E1E15A5F8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2CCF-F13D-4B60-8410-C1235C320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646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6D41-F2D9-4727-BD6E-1C44B5FD916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9BE0D-2E7E-4623-9B1F-7203751F0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8827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ADB9-4877-46AD-98BD-8A0BC6DB2E1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453B4-D4BE-452C-8D49-608AF84D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5776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DA83-F1CC-4BEF-BC21-6FB8DCA3882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3E7A1-68B9-4971-9844-8349940D4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A1EF-FD3B-4AF3-B612-D9224254A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92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D089F-E419-4781-AC83-E6A51F842D3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143F-3AB7-448B-94F1-1D73D9DFF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871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56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026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10690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7437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8099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056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04805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43127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244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600F-E5AD-463C-B57B-6E0714976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185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554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0174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C6BE-1640-44D2-90C0-3805FB02DD4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0CDC-3D72-47FE-B092-7F6E4A40C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539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74E0-7F72-47AC-8E26-E2EC3CE0C40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36BE9-D1F6-47B3-9684-22265900F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866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EB37F-4C12-46F7-BD18-AD523E84A54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9C92-4774-4704-8290-66C246398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4324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5119-B243-4EB7-B4A5-A7D97382983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F247-8FC5-41E7-928F-2546E7E27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04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41A11-AF86-445E-9259-19A5A43FD58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F2D23-AE17-4EA8-8DDF-01CA8073E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118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E5F-C981-4309-A5C1-FC22E76029D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0DCC-5291-439D-A8DC-89ED6BE91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0927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75BF-1CA2-4927-B014-37CDAF4A038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0CA1-8114-4EC9-8B7F-429E14D1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79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5914-FE61-45B4-8F7F-84360F63D22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3EF9-F9A5-4272-BBBE-B6BB8A807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75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834B-2725-4DFA-9691-79D578273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999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9E11-B653-4869-8F45-FCFA27EC9D6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7FA5-A607-4F72-BE64-0A342175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7124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36CA-86DB-495A-B843-171EB9F42FA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F7B3-0319-4406-AD26-890041A80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2370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9F8A-F058-4BA8-A5C5-E9ECAA21EF7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5AE0-3C16-4BC7-BE1E-3B674E578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5715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7452-E164-4547-A724-18AF4A32FB4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9E051-4066-49D6-8FF2-F4D40BD9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2078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8A2E-2621-42FF-A8E5-22C5D413AE1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A7E0-3938-48D7-8942-7B94E6FAA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0921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915D-5798-451C-A72A-208D8AB4733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B203-5629-4AE3-8BC4-A72890917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4271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0B5FD-DC09-489E-AAAF-821E5F8EDC4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76B48-EEFB-41DA-BAE0-257DE7FFF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5124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AF53-3159-4C60-924D-A4CEDBB5875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A845-7AA1-4403-81EB-727CA75B9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56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1437-6788-44BF-84E3-435128E7E16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977D8-8904-419B-BE5F-1DCD77283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582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E1D7-7871-44C4-8ADC-BE00C6B5C7B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087EE-1CA9-4AF7-8E10-F95815362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2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4AF4-D604-41AB-B2F4-69425C99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60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81B6-9838-4F74-80BC-EA3F45253F1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E084-DDB3-499E-AF52-838B722A9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160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57328-C3B5-470A-B015-89EFEB1DCB3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C716-8084-42C3-B367-7CBC76CAD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449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7742-7031-4279-885F-99C966A20F8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E91F-3674-442E-89F8-5AFE2672E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127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6FB77-79BB-44D2-A26C-C3934324C55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D3516-89C6-4350-A49A-B99EC8A7F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557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326C2-62D8-4CA9-81B5-C2D48022845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D3EC-498E-4AC1-A4C4-EEAEE5CBF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318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D563-4018-400F-BB0C-8F3CD7F7869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AD96-5A34-47B0-A54E-5323F5855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858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2ACD3-CCE5-42E7-8654-635278BC4BB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3E5BF-165C-44E0-BBE1-38196FF46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9052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AE7BA-7F85-4298-877E-97D7C164A4C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7F6C5-5003-448F-AE36-21257E6D0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126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2A31-1478-4E73-A44B-590C5A8F0CF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EE368-0E91-4970-BFD5-12DF4DA51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775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C28F-8428-4B37-A333-FFE4C93242B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BD13-6176-4BD0-8CA2-1F0FA0C3A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4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FA72-9B05-4B30-ADA7-418A3ECE2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452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FC25-E2A5-452B-8FA9-9B819E95A33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3986-A2C2-4519-BE3E-BB945B672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4157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47A9-C2B5-47DD-8C4A-0600CE964C0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991A-AE41-4CCE-B093-3B757B388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663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422F-917E-4406-9EED-EB8177CC0CA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5351-556D-4BC9-8954-37CF33E4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440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19AC5-5C44-4934-9C71-F180C95FBA2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AC49-71A0-41E6-B687-EF27C4C56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7939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0DB6-6ADA-4A2D-BEFF-00996210EFF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5152-8476-48A0-A017-EA854EA85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6361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DEE9C-F6C2-462E-B92C-0A905D19ABB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41AA-8F78-43B5-BB75-CF50F961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287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FEE9-57B1-4B19-B632-52E556DBBA1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492E-D780-44B4-9FF2-832849099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531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06D3-B2C9-4688-8645-7DEC17FBFD9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59243-3032-4AB6-B332-84AEF370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6289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70A96-F6C7-4BC1-933E-CB89E2B1CF4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87674-D80C-4747-9AAE-B19260A46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7310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C1C9-6B8C-4FEC-B71C-998A3136C8E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81BB-E841-4EBC-A883-C7241A90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8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2286-C034-4D70-A8A0-FD04A84D7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4253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4089-0306-4671-9BA5-19DA98B1A24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5184-C5B2-4D19-8754-6873FBC4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3372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974B-7D11-4F18-8BAA-95460BF13D9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C266-2EE4-4478-BA19-C47433CD6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8878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2366-3B43-451D-98A7-7E22E6333A7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B409-4D9D-4A26-B085-D46804014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6841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01ED-DD03-4A4A-B4EA-9A27A507369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7CA7-8CCA-4C43-B498-BB3A1F0CB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724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CB56-D929-4154-A26C-9F572058F7A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7B60-782B-4C08-8917-86B750977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5468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E3FF-3F78-488C-897F-D8FEA421EFD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2F23-7AE0-43A3-B6B1-1EA31B848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672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7457-F02D-4B70-8626-6A0FA5243E4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1106-5F4C-4548-8B89-A0D92C8E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764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63C6-0C18-4498-8A8C-8FA124488B2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E821-0326-44A7-873E-89B30660E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0216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B7BD-F3CA-43FF-82A5-7F1C5AADA45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6E29B-2A67-4ECF-A95C-EEC678B09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285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6F99-3DA2-411E-996C-565263C8DD9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D9AD-92AF-421E-8E33-0CB7E212E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0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B80FC-759C-4B16-BE00-E458E1EA9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7833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ADD8D-B48A-483E-975C-DBA4BB32BD6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131B-9E1B-4DA7-8046-4EF6ACC3F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5662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1E7F7-827F-4DD8-9C15-38987D031D8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F819-A76F-4EBA-A81E-2AEFEB807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38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AB05-373C-4308-AC6F-6F212987EFA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C37D-5DD6-44F1-84F4-1E9CA9A36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4271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B17E-FE64-4A11-9055-5577A68F582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8B7D-FC6E-4B44-9170-AB4DD38B2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5415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54A10-2227-48D5-9571-90C4E5C13FF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8A37-B27C-4EC6-B73D-4C1CF394C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133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3F38-F85F-4656-934F-27D26AAF98E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1451-1253-4341-AB60-69BF5081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1736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6AD1-CFE9-48CA-BC47-E62D0376CCA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4BF0C-81F9-4824-AF6F-0A529FE1C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067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F274-3D00-4A3F-93C2-8F98F76FA29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1342-CC65-47E0-92CF-0BA687122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1212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88580-3E28-4F44-8D0C-91DC84EAFB7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2AB9D-F9CE-4FA2-B4E7-06F898D47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7310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4B77E-F96C-430D-AA32-F231C883914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4D02-ADE2-4475-8037-1B63389F6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7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3572-673F-4437-9F38-4C57BA748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256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4E07-D541-4100-A776-9217E61041E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F6758-F3C0-489A-AE8E-FA0BCDAEB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437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D757A-8939-411F-A098-36E90E89D01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7EAB-F456-4B23-871C-075FDC19A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527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7976-0A98-4551-9426-1BFF526F3A3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6FF27-B3E7-4EA3-A891-0BAB19772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464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32BB6-21A4-43B8-8FB5-1E4E86607E9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5613-49ED-45B6-95D2-889E19847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111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CC3AB-8DEA-46A8-A972-A14281FD6CC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5F4B-9454-456F-AD25-D5A61DF87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6245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8104A-0A17-4D95-819D-E8ABE581F74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EDAF-0DF5-4167-AC72-9D024D9B3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2563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50B4-9483-4488-B664-26342AAFC78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08E7-EA11-4258-B4D0-FB8BE5B36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1562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4852-88F0-48D1-A844-D92FFBE6D29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9260-DEE6-4A61-8CA4-BC0C8CA8E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849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AE36-611D-4B1D-B3B4-7338C08F6D0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B9E2-86BF-4B83-A73E-44E6612EB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0761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F1A80-61BC-4DA4-849A-B1A1441E2DF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25BFB-8523-469D-84A9-E156110CC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0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1ECE-7767-40AB-8FBA-050410DE3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837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0FD6-ADF5-40D4-9F94-13B04B36427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78EE-C517-4539-8389-7D96B878A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021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076A-A616-47F9-B160-E2C13743DC6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36D5-AD97-46D9-81B1-D85420294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8714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232C4-3605-4596-92F5-9CB154D139A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6C62-F780-4B13-9C0B-CF4BE2B2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861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58240-CB3D-43B8-962A-4DDA5617F6A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5256-4B8F-4FE2-99C1-B3FDFD745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861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7955E-697A-4591-83B4-51FFEF605CD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68D42-FD97-4C19-A3EA-7B56E61F6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534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C6CC-77A0-4692-A646-1568FC68698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A651C-2F56-43DB-8A42-3172517E7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215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4164-BBAD-408C-A170-4B48FBF9662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7DCA-8839-4DC5-B100-D47B39804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698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A3E32-CC3E-4CB2-AEEE-5949EDCA5D1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3CA5-67F3-4BC2-911B-89B61F7C0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305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6885-67E4-4E34-9117-DA31407BB9B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A5A3B-D4A5-4649-868C-7B13C0A24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5444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2CD86-FF4A-496B-AAA4-06DBFC2E869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3B59-5B4C-48E2-90BF-9CA1C38EF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8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58F5D-4FCB-4F2A-A640-7A1C39C3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54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C023-1955-4825-ACA1-3EE881D34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412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B544-18A2-487E-A26E-07E5C7CD06C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0A8C3-9679-4FEB-8FED-5DAA6391B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45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D018E-3780-47DC-943E-7C7290C5547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723E-9BE5-46E9-9641-F66F89B4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7281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BFC40-7263-4DD1-A713-0622F8D3E7A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B3A0-842E-4230-9B4E-4D7BE21D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702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ECE54-0189-44F9-A94A-EB23FE55738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28B3-DDB9-4CED-8745-924F85F8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1649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080B8-A333-4B38-9B27-FDA291E7DED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698A-4252-4573-A471-C99EE6FED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886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A483-0032-4A78-A733-3BD06D8BF51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4052-32C9-4A57-8EE9-84590517E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2088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28475-4116-493E-80E6-1323448ECC4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6635-F03F-44B5-9919-CF8F2C693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937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4DCF-320C-4AB7-9E77-EF7E4E098FB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5D278-764A-434A-85FD-99C4B3E88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1080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6E26-710D-4AAE-ABB9-A939E1161C1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F050-2F4D-4FC9-943C-001724DE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97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FA9CE-B092-494A-BAB3-94B908A9ABB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A0DC-3AD5-41F5-BC16-6BC723C1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66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243D-1A59-43E0-9A49-8555174C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4511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FE93-A8A6-4B09-BAA8-3612A633970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F038-8895-4F34-9D5D-72032092E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2364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EE3A-B374-49E1-949C-A2DE7C2FF09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DCBF-0C27-47BE-B10F-1075E9F8D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91211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B815-64EE-4B47-8240-8DF7C361E88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37EC-AC6B-447E-9BC8-1C9464877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431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8C91-DFF4-40E7-8138-AD15D225BF2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0D52-C1F0-4A15-9E42-DB1D4CD2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961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8626E-91A5-4BDA-9D7E-1B1073DAD6C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1C2F-6041-4A67-BF05-33B133BE2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214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F004-9C88-4AD1-840C-F388C81743A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BE7B-8208-4B2D-A9DD-2D2F46853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045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3B75A-0BE4-4304-AB9D-66A26242D66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DFE3D-57AB-4357-B554-E2BBFF51B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878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D835-EB4C-4CEC-91F2-DF280B2724C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F7A65-60BA-4CD8-B451-7CD5AAA3C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766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EAF7-A2F5-43A2-87E3-77A9A7CD795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ADD4-E4EC-48D4-8646-318901326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258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BFCA3-0AF1-47BD-A4B0-257FD828B78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3349-77F5-4871-BC6B-3A689ED41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65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FBED-DC2D-43A4-BAD5-F2204CA0F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386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2D5F9-3877-4F0D-9071-55EA9DBD976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FA08-5D0A-45B1-AB26-D8688053E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772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94C-1C18-4C04-80BA-B4CD81B6D9C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ED73-FEF3-4CEF-B5F1-2621A3E9B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1559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50CDE-B961-42E8-9D63-22FDEAD17A6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AAA4-1153-4F43-ADCE-56834F26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628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1DDE-F376-44FC-A89C-1D9D11952D3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DF56-C4C5-432C-BDAE-25AD1EB83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9111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9C6AB-77E0-4E74-81B8-2BA702CF85E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002F-6EED-48CF-8032-07264FBE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00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60B2-E9BC-4C34-909D-FC09F08A3A0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0FDC4-4BD8-46A7-8E05-C90217BCC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408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BE45-31F4-41C9-B2FC-8C48CE0C5F2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523C1-AE3F-47E8-9A6F-1BC765A34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370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D60F-0E6C-4AFB-A5A3-8BE7D78172B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2530C-ADA1-47FC-BBD3-E59500B00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575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DAB0-A12D-44AA-98C3-D3D836C736F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6961-0E19-48D6-B974-C8DE7CA6A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233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D8A0-986B-4BC1-8BFA-F9AE231142F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E4BC7-C1D4-4D57-8BDC-6896BE965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6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6603-134E-4003-8EB2-5313AAF83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855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7B85-72D5-468B-AC1C-E6CD3BFCA24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22F2-A73E-4EED-9736-6A0F206D4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6421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904A-F138-4CC4-BE43-DCC89ABC6FD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2F8D4-C642-41CC-9753-17016531E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9750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8784E-1E8C-4315-9D50-F1A7597C3FC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34B1-0558-415B-8C61-EB95A4682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468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A162D-63B8-4311-B9BD-8DE118E7CFD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60191-3688-45AB-B633-83CE0A3B3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401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AC423-2803-4CAB-8F21-91193A4B735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4F79-0B60-4C41-B610-000019F0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076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4C52-0E8B-425F-83BC-779EA29D03D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BFD8C-0DBF-4E90-9D47-1A6B4BD8B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012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D179-83D8-43BC-BA01-0AD1C5A6B08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DF9B3-4119-4449-AA63-36EC2A6BC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9883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EAA3-15F4-4E22-9721-E6747C487A2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C778-52D3-4D00-BC5A-FD53D3CBB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042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053B-722E-40FD-A95D-4DF74547889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71AC6-07E4-4111-9049-8987FFD96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825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8CBF-8BFB-40F2-80C6-365F378D7D1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EF82-AEC1-4DE5-8638-3C953FD29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8451B-01B3-42E3-A554-069BB8B8B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110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4066-4E42-40AA-91AC-6C893A343D9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4FDE-A195-44BB-88F2-7F169118B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9648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E7E5-219A-4B3E-80E4-42D1F628929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C3E8-C41C-4590-A83E-B92232E4B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510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12F5-F08C-40A7-8B3F-30FBE5C5D44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8303A-048C-4585-87C8-DAE1691B7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6906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5132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4033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65584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024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545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7637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476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25CA-44BC-4A62-BB86-4CEA5E989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37237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5838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30814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2821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463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D640-B01E-46BC-ABAC-AD3E2279E38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78D3-2E7D-4821-BC15-B9C97C9FB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747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38FE5-5823-4E3F-B783-0C2504738AD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1C8A-016C-4AB2-81C1-BE7108341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101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C01F6-F481-4227-9387-AC325E7A2B6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BCA8-3EB8-45BB-89C2-E9C8E67D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32234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1061-EE17-41A8-918D-DBA4DA3135A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691C-725C-4DAF-8352-A90E0A80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5539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8149-0825-4D4B-9415-95588D09827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405D1-7310-4CC9-8D2E-081CE813F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8673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D746-F53F-43F8-9EE5-C5C122E36CF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F833-6CD1-4A26-BB0B-AC44A5773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93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9A75-AF71-463E-8ED6-CCA603CFF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5051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06E4-985E-4EF6-849B-2A74096203F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0F06-D6BB-4931-A76B-083756E16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8555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7461C-DD48-4349-8C26-55F67A01017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9228-3230-468B-BBFF-B4F839BC6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4341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BFE5-078D-46A1-B519-3D741E9F849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0DFB-752B-4EAB-A939-AE94B7196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724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030F0-4A4E-4FF8-9460-008D51A5D00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2ED53-9E57-48D4-84E2-A591056C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82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A5056-6715-4964-B37A-A5D038B8775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5B4A-2CCC-4323-AFC2-E38EB2D73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63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0FB5C-5490-49FA-B0A4-B4D6B18AA93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D8C0-9599-45C5-ACCF-A42AB54E2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940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E9B9-1C03-4AD5-8072-256FDBD1CAD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33D9-A47D-4BA7-813D-B50DF39E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596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ADFCE-FE75-4609-B222-D91E0DA7B5C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7853-73AC-4469-B8DE-9CDE08AF0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0622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6806-43C1-428A-9BE2-59A853C9923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BED65-DE62-46B8-88EE-A5FBF275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356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8BFA-492F-47E7-A81D-2E163603775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4F31-9D21-44A5-9AC6-91E1F59EB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0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36589-ECDB-4168-BF70-EC659C468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990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01F7-39FB-4D14-8887-4B35BCA5EFC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49FD-947C-41D1-B676-DC89A8531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3066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B5D1-3A94-4E12-8837-5057CFB99C4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CFC33-44CD-41F4-BE4E-1095A262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9366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3B161-0B49-4238-8FDE-70B0785E168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BB60-DE6B-4823-8C60-8EFAE5A6E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0904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1C51-B4CC-424E-95B9-5707C314B74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B470C-5D21-4F9E-A51D-29C81C7A7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643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8B32F-7585-4412-8712-B2BC801B7EE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F23B-7573-498B-92F3-9708C4E2F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600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FDA1-90FF-46E5-BEAC-8C84152DDE8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69F6-19D4-4FEB-A1DF-96B81D416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8936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AAEBB-2573-4393-9404-4CCA678B194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41F4-9DA4-447D-85FB-C5A7C8D79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447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953C9-91A2-4FB7-87D4-53B197F0C6C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5FEB1-04C4-47A7-8F9A-223F18A50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3996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F95D-9723-4B06-AE03-AD9CA7CE3CE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629F1-46AA-4935-9005-816999968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8164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4E4C-BC1E-49D1-A66A-54196AD2B37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6C36-17EF-4054-81AE-55C08ACD5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1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89CB-6EBB-4174-A9F0-71E9A10E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0559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7D90-78B3-41E0-982E-94FFD3411E3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88E6-652F-4F33-B5DC-0E370AA63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328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9B69-36EA-4FB9-B219-0266F7AD284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FFE9C-55DB-474B-8C68-59C64E17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837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32F3-DC23-40F4-849B-82A3FB61309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5FD9-AAB2-458D-8877-97F4FC426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3284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0D4D-A9CA-4579-9F8D-67AD8A79229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C8AF-ECFF-4EC4-BDBE-BEA941BCC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2900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5356-E2DC-4967-9C82-BAD4000C965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7ADE5-6F49-4676-B44C-D882B6FDF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1537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22F5-4BB9-4B17-97E2-50D2AED65BF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C8B39-654A-48DE-97EE-2B7218196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59105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1E53-16D7-4D5E-899C-5384FBC094B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1202-0873-406A-929E-46BBAD683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929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6D8F-8DF1-4CE6-A9C9-436212781E8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DE5A-F7C2-44B5-BCCC-29DA2BEF9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0255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BFA1E-2D09-4183-9F4A-88743078C96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BBC5-4102-4987-9823-224DD29D8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896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57B37-093C-481A-B61C-E567F8BE925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BE5B0-2371-4FFA-A545-DDAE4786D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1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6DBE-8FC3-4A2B-ADC6-91A12EBBE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3584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4F1A-70E1-4FDF-8D66-886DAF795E1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F9F4-B12D-46C8-8276-8028F72DD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29588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36A1-6907-49C2-897C-5D2D103398B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4CCBD-B036-41C8-87DC-69B4E0CE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9701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FE12-E4CD-436E-B73E-684A8847A02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BC450-7987-45E9-A9CA-E49DB2C21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72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D2AF-B173-40C3-B8F5-CC6F0740370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CF2A-FBED-4214-909F-DC4465437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60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AB4F-995F-4AC3-87E3-17D4FF8A0FA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95735-5465-4022-9C7B-AD777CEE1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0275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B530-BE0A-4AC9-A9FF-5F08E1A564B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CAFF-2B21-46BF-AC09-682DE55D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2675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F4AD-4B68-4098-81A7-062EA0F5221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B763-683A-4D7C-BAB9-DD6683088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636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B27A-3278-4BF8-A845-20774EC4210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2A4C9-8AED-4299-8AB9-6BC8A5F56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4310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A203-380F-4B33-8BB6-F8E313B5411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C4B3D-25CA-42A9-873C-F4775188E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36293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5939-AFE5-49BB-A08B-1A97F808276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22EB2-9D01-49AC-A41A-798C2F4EF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D303-7ADA-477C-BCE6-260597F71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00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48D8-4048-4BBF-944B-73FA6FB99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45952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9F70-745F-4F9D-A19D-07B69BF282C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068F-BB7E-4433-A9D9-9948D59D7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968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A199-EDC1-45BD-AEF7-5A76BC70FDE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80C68-79CD-4440-A3FE-30014697D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1274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4A2D-62C0-4295-B243-3DBF35EE7D8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5758-7189-4688-97D2-0624ABA74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033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77F8-2154-4128-ABEF-373AD0CCAE7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4AEB-15C2-4AE3-B953-693F9440B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0685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D7CE-2716-4FB3-8EC2-A78D3710B83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8DBC6-0995-45DA-ABFD-E19E54B92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659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0079-194D-49F0-BE88-4FB88740520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2033-753B-42E3-9101-DC9B22EB2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630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649A-EDD4-4C59-AD66-2B836E78CE9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496C-7DB7-4D6F-AEAF-FDE7339F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023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8A01-2AD9-46D4-9A07-2A95E0F321A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CE373-CEE4-4A3A-BA95-1C9061254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6462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ED2C-9207-4813-85EF-AFBA4A22514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F9770-0295-48E0-B69E-BA2002805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750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520CE-7C17-43D7-9BF2-677DC4E8C61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72FD7-6FCF-4A14-877E-AA128E2D1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0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F7052-6C8F-4649-966E-CD786B02D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494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36AF3-D778-4B1F-8D8A-81667BE590F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1AF0-D19E-4316-BBAA-7C1B319AF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26577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D5B6-02FD-4F0A-8BEA-205331EDDFD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DDFE-8DF1-46A2-8A52-3DEE14FFB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6647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020E-AFD8-4577-8A79-1DA14D24D38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64DE-9594-4973-89AD-96A003B8C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7716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F463-FB83-4779-B647-7796C64AA5C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086A-2D05-48A8-8998-B3A8F9F21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4499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923B0-08A7-44A0-9385-9B217A8C4A8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B762-2C20-4E50-A763-9562183B7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7627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1BD2-D421-499F-8626-E410DB19627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D2BB6-D3DE-4254-BEAC-A1F271D6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97744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1C2FE-C327-427B-A68F-3A50579D320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FAB1-4E50-45FB-9D87-37F742E47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43728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8743-AF3F-4D0F-AA1E-7AC4C3F1F51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69B86-AE64-41CD-B07B-C00DF769B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2681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45DC-CE39-4107-9756-978639971C0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C92B-55F1-47C2-B443-41B82B017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753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462E-3E2C-4532-B64A-316677A9324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F614-3395-4566-B520-EE3214FE9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56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BFA9-856C-4C27-95E4-5AFDBA19C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8358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913F-8006-4E2F-A6A9-FED4EA1225D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D54C-C85C-4938-98DC-78260BD5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7567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B321-F968-446F-8496-6C21239A0A2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18A08-7D75-4861-82B3-3CB1F90D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58290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67DB-501E-4036-9292-FA06EA96661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52DFE-98A4-43E8-B98A-C632B0FA9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405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FC01-13EF-46B5-9E24-C85F8DE5BBD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E13C-BFB2-441B-81B1-2C57248A0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7701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751A3-F3BC-4997-910A-685D22A637E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6122-E9A5-4316-917B-AC0DB9BFB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934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B0D8-FB26-4B5B-BF4D-7CF0511A56B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DC61D-F5EB-4214-B0D0-3B426421D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0749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3C86-8799-45E4-8F59-78C938CC077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2059F-7860-4739-AE47-2CBD59204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4005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BB6E-4C7E-44CB-9FFE-0E9D5054238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9D74-F066-4241-98B8-89EEB99C8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01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3D2C-8214-42D0-8565-3E4DE68FF4B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C334-BF15-4970-BDCC-03E60FAA4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238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7BED-08DA-4AE5-AE0C-323C7C7F612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496E-0B55-4AB9-8A4C-82083F15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0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8328-7587-4719-9DC7-689D4CAB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421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D49F-E247-40A6-A9DF-5510EA71A2C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0CBE4-A3DE-4F20-AB3B-14F42D37F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73579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91F0C-E3DC-48E1-97CA-325AB2015E7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A2689-6ADC-442C-9391-B7208CA56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924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0C1E1-5DEE-4F70-8F04-1B27CA7CCF3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71EA-5DD8-4FB9-A5A5-1DF25FA2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3308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7CAC-AD06-4BD6-A8EB-F8D54E8E163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A4AE-2690-4563-913F-0A3435A7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074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55FC-1D4C-4868-AE7D-30364D7C429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30941-CAD4-4856-A4AB-D6373CAE5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6919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D535-6CA8-473F-9619-49EF4DDF183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FD8D-D117-4E98-AB9A-DD7C4DDFC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2804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0EDA-3111-46AB-99DA-DDB16C968A0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3BA3-6C32-42E0-A1E5-E2ED6A199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9166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8BB39-05C2-43CF-9054-F2A4D18B3A4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3ABA1-C9A5-4402-B906-7950C290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543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06AB5-58C0-4927-B57A-C397083E2C9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F685-05DF-41C3-85B8-EB2576837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322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7DBB5-4A2A-4909-80B9-523B99BFC3C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1926-08E0-4792-9CB9-BE5BE7D01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62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C8C80-EB97-4622-ADF8-DE9CAB1B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8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B88D-018C-4415-BAF6-BF95CB9A1CF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8825-0FBD-41EA-B678-B8AF7AAE3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867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FC20-AEAC-4B00-BAA6-BEF8A76C5B8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F2A2-55B4-4772-B091-A10091991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877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DDE92-1B87-4F11-9788-1AD9FC7BDEC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0877F-F5A2-4C85-858B-79A218FF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1814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5084-0485-48A7-A98E-3BD7F52A389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0D5D-4DEF-493B-97A4-8CE4963FA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20805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EC62-1498-41CD-9CF6-54C9A5ADE08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574F-28AA-4DFC-AB89-17344A25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2301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3690-4920-46E9-A1F0-11B1E62B67C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DA7F-13EB-4176-97C5-D73FF065C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94264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9B73-0655-4FBD-960E-47BCB9A57A0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F818-2313-4BFC-9B86-93246B6A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7828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17D8-E190-44C2-82E0-B92B0381F84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3918-D8A2-4A48-AE8F-FC744D00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058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F5B30-0F65-4204-B0FF-1E5E9F66145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4196-BE88-4291-96CF-59E7CB556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977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4F5A-8CE1-4380-94EB-621684E8B33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C07B-45F0-48B3-88E0-8469B81B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3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AE62-B719-4EC3-B40D-5CD5786E5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18614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ED60-72E4-4EAE-A0F1-BEA9383D859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11C1F-AE4C-4C95-AA58-879B651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528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A715E-AAB7-418A-94C4-5F3E349FA04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4FF2A-6B46-44D7-AC62-84B56CE09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28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A76EB-BB09-40F5-891B-29C0EEDFC73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DD95-EAD5-4D57-AEAF-ACCD8E90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606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1D29-644F-4EE1-AFAB-548CB54E371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31FFB-69F4-4646-A77E-7A8F93583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81826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527DF-598A-4648-AFDA-1C25020421F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79C9-C7EA-4D8A-95A5-F4EA811F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219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23FD7-C3F2-472D-9640-1B94EDDBB3F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111E-5E13-49EC-8C11-44DD8EDED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960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4FB7-AD46-4EF5-A6EA-D8A05D59422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536A-47FC-4E2F-AD68-2BB7D8585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88315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DFD5E-E8DB-4C0A-B494-0938C334073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6E5E-3B94-4923-9552-E98C2AD91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444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FEFA-4C67-4DEA-BC7E-8173C4D0D40A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129D-F3F2-43BD-A3A9-1D537DCB3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373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2E387-83E7-4241-9C81-205145BFDDA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1A306-CE50-4DF3-B4CC-5A9047715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38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31486-4AE6-415D-90D8-81CF5D510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561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1E7E-29C8-4021-8C1A-84FD0565AA4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7329D-3C45-4EA3-B6A7-038289B30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4705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57FA-F0E2-4F00-80DF-E9FFF5362F1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566D5-68F1-4AB2-B9D9-5AE0093A5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34294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0157C-5594-4A28-BA7C-1BFC95EA7DE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566C0-E853-46D1-B490-EF73EFBDC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7904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8600"/>
            <a:ext cx="2311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228600"/>
            <a:ext cx="6731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7D8F-1A4B-432B-B60E-2A8DD062EB3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8E6DA-73C1-49EB-AF3B-1A56CC21F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603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3638-120B-4F84-9E36-6C0D5DFED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0192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14290"/>
            <a:ext cx="9347200" cy="78581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0" y="1142985"/>
            <a:ext cx="9347200" cy="498317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smtClean="0"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7F3D-66C1-47B4-B0BB-FAD52C96A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13348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1511-1E18-4FC4-98E6-ABD41C0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477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BCBB4-CC4B-4FF4-833A-4C0F8EA6D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315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5446-0D3A-4205-BDC3-7C8801A0E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68694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696ED-F0C0-4016-A024-5648FBE42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09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A67D-B2DD-4497-A77C-56AD6CD38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94620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D91D-F6E2-459C-939F-5246B4777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659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D9081-F5D8-4DE3-A7EC-E9EDFAA0B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1921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4F90-6399-4585-8515-5E9F561F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5523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000F5-1B46-49D8-B3F4-F22A84767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173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FB8BE-CD96-4C8D-B3FA-B7631A03B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47843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F8C4-6319-41C8-95CD-DD05E2032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84741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DD52F-D7E6-42E5-BDE9-D01C82FE3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9341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AD3E-E7F3-4314-83F0-53299910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51168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C3A72-61BD-4AB7-ACB1-360D44E57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113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86E3-1815-49F6-9483-62982B40A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21B7-C17D-43AD-91B8-041B27358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5351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50E6B-EB3D-43CC-BD7B-F7F741CB3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0130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7C299-4C11-4AE3-AA6E-E96C09580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4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A011-DE7C-4B35-BEAC-D98A742F8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3182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98D7-D5A1-48E7-8FBD-5B8FF34CF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0548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FD8D-B550-4047-9718-1AFC93D4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1891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BC72-2A7C-4842-A3E7-C2698D813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6154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7C432-DCEC-49B0-B147-B94DBBBF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6199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1A27-61A8-4E04-B73B-854779985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49050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63F9-6CE4-4589-8560-5863E02BB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1421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C7A7-45B7-48DD-A856-58027C59C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39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3B9E-22DA-4CE7-96EF-5CAD9BD3D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806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B8EE-B41F-41D9-AF63-E727C53A2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7174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46EB-875C-4B48-A1CB-B5C54C514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233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D8E9E-EA01-4449-B6CD-26508DE1F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5196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5279-C5B3-4088-8424-0BFB8E7EA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7144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48DB-21BC-475C-BD9F-81E2F64C0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2878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E5702-3DEB-4E19-91BA-7997C5752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2467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0D45-D9EF-4563-BD47-55445E55D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82675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BFF6E-B0B3-4E7E-B21C-57D5798D9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905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497EF-D513-452E-8241-B5294D91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00829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DB9DD-1AFC-4E47-ACB4-5FD4C7A26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35C5-E088-43A9-8687-BFE751669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5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33E2-F50C-4408-BF21-B9BD6A855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61458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A210B-6A0D-4BE5-9A4C-9ACC70321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213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5713-05E1-4C4C-A61F-EE072686B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0634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097D-BDAC-486B-8C16-A0F39F65A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6936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39DF-1C1B-461E-83B4-B9F84B49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211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B825-4580-49F9-8C70-3E8EF3CF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08413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FD3E-19AE-4D0F-8902-ACB6CDA88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3041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2831-5E2F-42F2-8C01-300BA7F9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7156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7E35-1A27-4995-BDC8-773334F8E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99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D54C-CBCD-4401-974A-B723BB61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9512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E51A1-7CEA-43DA-BAD7-ACA74240E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70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8C76F-9659-4572-BC2E-6E8AC4AAF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01609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2CCD-A90D-485B-93E0-43C3ECFCC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077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0631-7073-4720-B200-46BBA7D1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6547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A290-E678-4E5C-92F5-EDAAE1CE6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2669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5248-2E83-4615-9FC8-CE4E123AA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516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00C26-F596-4FA8-8DE9-EA56B69C6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925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EAD95-20EC-429C-A2BF-5CF5ACEB8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02565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FA41-F96F-4BB9-8839-ECF16A783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07074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6748-61E9-458F-A1ED-577A17C7E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57889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E6DC9-8B33-4E1F-BBF6-6B7D337C6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55091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FBCCC-152D-4347-933D-718B42591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9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64FD5-4647-4C05-9E53-46E52B1B4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703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0FC6-F67D-40D9-820D-F32CA7655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8044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1D14-7A5A-4F8B-98D7-017189F01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5309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6FEC-AAD2-4CE6-BBC2-53C23AD5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53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9692E-2B6F-4339-A06B-B5035EFF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6028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933A-B2AA-45F9-8065-0599F6A59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6808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4F2F-664F-4B99-B838-38DD226AD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89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7D5EB-8C6E-42FD-AA30-346E7049D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3571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8B26-E61F-435D-86CA-3A5FBC10A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6157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5492B-3BCE-4D33-83A8-4C90C3478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0867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4428-6AF1-44BE-9806-00C61917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36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E810-35B6-473C-9961-509C34CD9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3667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24A1-C568-400F-A1AC-D20C7E70A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5739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087D-E90C-4D38-BADB-60C212152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41138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A53F-67C9-46D0-89CE-9B07B52C3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36454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AE2D-E089-47ED-BC32-06CD1EFF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59348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9BFC3-62E3-4D28-A75F-4B3808905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9128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8F0A-2958-4127-AE72-2C5C9A76A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5157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7375-8711-4CC0-B233-606EF9A53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7145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1529-DCC2-420E-82B8-CE36FE45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5492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CEC1-2BDC-4129-9538-89CEA2973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34687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278A-7362-459B-ADAE-60021DD25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1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40C6-9388-4514-9B5B-2FE2A3520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0475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13C8-03D1-41CD-8E16-C6B9B5BF7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75462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80FC-16AB-4FF1-86BD-4B6B00AD9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1119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EFF2-301D-470B-91E1-E5D53C042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6417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16E7-BC01-4C4D-888D-F60CC50BB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127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75DC-6467-420B-B1A1-A043EA486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99373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C97F-3DC3-406A-827D-CBA288B40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720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4D71-1176-4C0B-B5D4-526BBFEFC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57814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2F19-1CAF-4E21-9191-063B156D3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06448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2AF5-0E37-4DC5-8C62-4D8F3964F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2028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2DA7-C9F4-4F14-AAAD-1C54F6C17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11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CA9C-844A-45AF-A16D-BB03660B9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0269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3B02-406D-4207-92EC-B791ED93F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04323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40E4-D1BA-4FBB-BB9D-92A36C768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51872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8B6D-5DFB-491C-A5D8-951E7AC9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50124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9189-0E40-428F-A981-90E0AFAE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19496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1B69-F7F1-43A7-88F5-889D1B643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90622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31D1-8348-40FE-81F4-353D0718B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48637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76E8-EBFA-43DA-8B6D-D3AE62AF9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52001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E72A-BBA0-4624-ACD7-F1F1DC647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4230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910C7-EE6E-47AB-8183-68CDC9503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8149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2237-A09C-4973-9AD1-2E22F0F7C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6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3F91-89C7-47AA-AAE7-58A3E9EB1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97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82273-A3BC-4952-B67C-BCD2B2BF6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4858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1D0E3-547B-4F11-AD14-6B0ED0010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3772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87C65-1DE0-4CBD-83DD-3C9E572DB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1679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A293-124D-42B7-B460-58569E637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29402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7633-A734-44D3-A1D4-EF9FD2BA6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36922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856E-6C89-4224-AE1B-0C5DBE20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0318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358D-CB9E-400B-8602-89DD0FB5F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44047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289D-59A4-42F9-825A-3CD0F1C74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57880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7B477-3498-4C27-A451-4A80FC486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617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F4A4-EF69-4924-BF4E-61B8116C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A88A-B51F-49D3-A552-704CF389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83058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7414-80B5-45BC-9160-DA29BE005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43280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17721-A21B-4A19-B572-90E2414ED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47005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97BA-F4BB-4900-9ADB-10C798154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911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4950-55ED-477B-B8E2-0896142C8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0466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9E93-5042-4977-B828-A79F8DBDD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675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1286-3259-453A-B536-3B33C56C0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3810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FD9D-E5C6-483E-ADE0-0183F7A5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70250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8F186-703E-4C35-8826-5A205CD69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98035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6FAA-EC27-4D4E-8D29-54DBFD22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6765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6CFA-938D-43C3-BB27-C3E5B33E0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151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32A57-683E-40CE-879D-1A50F2D70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697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87C6-CFC2-4937-8007-B88360038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213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5BF2-DA81-4328-A5D0-5DEA6C204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64610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3F2E-082B-451A-8A7F-7005CBFE5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7730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C181-20B4-4D32-A53B-D9EFE6082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09614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EE2A-B3DD-4267-8133-76F226A95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19346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C808-3BC8-4A99-98B2-4D72246B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94796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FB71-D36D-431F-AE2F-8B8CEA5C9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4745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F1FF-012C-4BF7-BEC9-01DCBFE88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8761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9247E-4378-464F-8285-9A503856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6739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7C564-CFF2-4C5C-9CD1-4D23042A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28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FA82F-DA43-44FB-AFBC-0E033414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1765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8B68-10EE-475A-87B0-FC4FE9EA2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6553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4EF4D-FD9C-4C23-99DA-972974819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5410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7939-C5E8-4EC1-911B-39DD8589F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0961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AAAB-AF74-4334-A8D5-45DE4019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9157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1AA0-FE18-4642-9A4C-E9B4D3F43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45884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D97D7-8AF7-4DED-9668-B78BCBCD9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8422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57859" y="3251532"/>
            <a:ext cx="513155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6245" y="1269243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6245" y="2227425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646245" y="2875085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F65A91-0886-4988-9173-91D470D0621F}" type="datetime1">
              <a:rPr lang="en-US" smtClean="0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72D20-0FF3-4443-AF3D-260EFC2B5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41" y="216579"/>
            <a:ext cx="4353103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102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2009550"/>
            <a:ext cx="11101917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2D20-0FF3-4443-AF3D-260EFC2B5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5A91-0886-4988-9173-91D470D0621F}" type="datetime1">
              <a:rPr lang="en-US" smtClean="0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083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2D20-0FF3-4443-AF3D-260EFC2B5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5A91-0886-4988-9173-91D470D0621F}" type="datetime1">
              <a:rPr lang="en-US" smtClean="0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347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99769" y="2009551"/>
            <a:ext cx="5380567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6318485" y="2009551"/>
            <a:ext cx="5380567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2D20-0FF3-4443-AF3D-260EFC2B5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5A91-0886-4988-9173-91D470D0621F}" type="datetime1">
              <a:rPr lang="en-US" smtClean="0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1336418"/>
            <a:ext cx="11212217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924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6A7EB-8CDC-4CAA-AC1C-27750F8F6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2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3681-327C-40A4-9B4F-6413EDCB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106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89186" y="1645920"/>
            <a:ext cx="5380329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6271683" y="1645920"/>
            <a:ext cx="5393501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476249" y="2659063"/>
            <a:ext cx="5393267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6271683" y="2659063"/>
            <a:ext cx="5393267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2D20-0FF3-4443-AF3D-260EFC2B5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5A91-0886-4988-9173-91D470D0621F}" type="datetime1">
              <a:rPr lang="en-US" smtClean="0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507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6238051" y="2009551"/>
            <a:ext cx="5380567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86834" y="2009551"/>
            <a:ext cx="5329767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2D20-0FF3-4443-AF3D-260EFC2B5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5A91-0886-4988-9173-91D470D0621F}" type="datetime1">
              <a:rPr lang="en-US" smtClean="0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015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9398" y="4489332"/>
            <a:ext cx="11101917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52" y="4670968"/>
            <a:ext cx="12189231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3421" y="1"/>
            <a:ext cx="12192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6" y="142947"/>
            <a:ext cx="4052245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713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1C1C-A2C6-4907-AAD5-F749DA83F9BB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76848" y="6505576"/>
            <a:ext cx="480314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A7E1-C542-4F17-BF8C-3ABD82C16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99457" y="6451886"/>
            <a:ext cx="10964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97B7-7C2F-4C61-943F-12CB88FF5582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17679" y="6501737"/>
            <a:ext cx="4707136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6B86-AD2C-40C5-951E-487E85970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74638"/>
            <a:ext cx="934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10400" y="1600200"/>
            <a:ext cx="4572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010400" y="3938589"/>
            <a:ext cx="4572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5509" y="6492876"/>
            <a:ext cx="4995168" cy="3651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E02F-9CD2-44D1-8407-220AC905F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B704-8845-468D-BBA5-BA84EA5E9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2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1D4E4-C89B-4411-8637-D1E9755C5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61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2E437-8635-4E47-BC52-A199C5EA5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6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71F7-38A8-47DF-93F9-072A8BF09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57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0888-5D05-44F4-841D-97847234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028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8625-CD14-4C2D-AC79-028E9ABAA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177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CFB2-E9A8-401D-AE16-F97243BF1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594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D8A0-31A0-42A7-B02E-4127F4345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39F45-61BB-459D-8C94-0E7021389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8BEF-EE89-4096-97D3-0927F3D9E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5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5657-8F79-48E0-A10C-BCC6FB6B8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964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45DB6-BC29-4DEF-865D-4B46C2237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06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3AEC-F269-4CCB-B823-59159FADE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34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3D83-B384-4286-B957-A1D0D461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3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F10E-5DA3-48EB-BF70-DC777BE9C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76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67B5E-E10B-46EC-9B69-652A8B4CF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9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7E8F-B716-4704-8774-1FE1972F1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3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B2DB-C5DC-40A9-BEDF-64DBF7252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6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68839-604C-471C-9302-A24493890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3BCE7-B214-42D8-B2E1-E7846DC6F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CAED-EB36-462D-949F-E230FD038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45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274639"/>
            <a:ext cx="2336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274639"/>
            <a:ext cx="680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38ABB-EA9D-4F1D-9738-198D75CCB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033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A7A6-F7B2-4018-AF9C-8D09C302F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00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A3A9-7507-4CF6-952B-025BF8296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93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1ED3-B666-4F68-83BC-3D457B4EB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45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E65E-F078-40C0-BA57-7687CFF5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35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9927-9DCE-4F25-BBBF-C3B5FB0D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022F-41EF-469D-8F6A-E87D72740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644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D03F-72A6-4038-B7A4-1A5B59252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0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73DC-D5CA-4A1F-AD64-210904216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57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3B2D-A4C6-4F63-90EB-8291D1898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5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5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5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5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image" Target="../media/image9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image" Target="../media/image9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image" Target="../media/image9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image" Target="../media/image9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Relationship Id="rId14" Type="http://schemas.openxmlformats.org/officeDocument/2006/relationships/image" Target="../media/image9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Relationship Id="rId14" Type="http://schemas.openxmlformats.org/officeDocument/2006/relationships/image" Target="../media/image9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image" Target="../media/image9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Relationship Id="rId14" Type="http://schemas.openxmlformats.org/officeDocument/2006/relationships/image" Target="../media/image9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Relationship Id="rId14" Type="http://schemas.openxmlformats.org/officeDocument/2006/relationships/image" Target="../media/image9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Relationship Id="rId14" Type="http://schemas.openxmlformats.org/officeDocument/2006/relationships/image" Target="../media/image9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7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8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7.xml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85.xml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9.xml"/><Relationship Id="rId7" Type="http://schemas.openxmlformats.org/officeDocument/2006/relationships/slideLayout" Target="../slideLayouts/slideLayout493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97.xml"/><Relationship Id="rId5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0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48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3.xml"/><Relationship Id="rId1" Type="http://schemas.openxmlformats.org/officeDocument/2006/relationships/slideLayout" Target="../slideLayouts/slideLayout542.xml"/><Relationship Id="rId6" Type="http://schemas.openxmlformats.org/officeDocument/2006/relationships/slideLayout" Target="../slideLayouts/slideLayout547.xml"/><Relationship Id="rId11" Type="http://schemas.openxmlformats.org/officeDocument/2006/relationships/slideLayout" Target="../slideLayouts/slideLayout552.xml"/><Relationship Id="rId5" Type="http://schemas.openxmlformats.org/officeDocument/2006/relationships/slideLayout" Target="../slideLayouts/slideLayout546.xml"/><Relationship Id="rId10" Type="http://schemas.openxmlformats.org/officeDocument/2006/relationships/slideLayout" Target="../slideLayouts/slideLayout551.xml"/><Relationship Id="rId4" Type="http://schemas.openxmlformats.org/officeDocument/2006/relationships/slideLayout" Target="../slideLayouts/slideLayout545.xml"/><Relationship Id="rId9" Type="http://schemas.openxmlformats.org/officeDocument/2006/relationships/slideLayout" Target="../slideLayouts/slideLayout55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59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4.xml"/><Relationship Id="rId1" Type="http://schemas.openxmlformats.org/officeDocument/2006/relationships/slideLayout" Target="../slideLayouts/slideLayout553.xml"/><Relationship Id="rId6" Type="http://schemas.openxmlformats.org/officeDocument/2006/relationships/slideLayout" Target="../slideLayouts/slideLayout558.xml"/><Relationship Id="rId11" Type="http://schemas.openxmlformats.org/officeDocument/2006/relationships/slideLayout" Target="../slideLayouts/slideLayout563.xml"/><Relationship Id="rId5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62.xml"/><Relationship Id="rId4" Type="http://schemas.openxmlformats.org/officeDocument/2006/relationships/slideLayout" Target="../slideLayouts/slideLayout556.xml"/><Relationship Id="rId9" Type="http://schemas.openxmlformats.org/officeDocument/2006/relationships/slideLayout" Target="../slideLayouts/slideLayout561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570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5.xml"/><Relationship Id="rId1" Type="http://schemas.openxmlformats.org/officeDocument/2006/relationships/slideLayout" Target="../slideLayouts/slideLayout564.xml"/><Relationship Id="rId6" Type="http://schemas.openxmlformats.org/officeDocument/2006/relationships/slideLayout" Target="../slideLayouts/slideLayout569.xml"/><Relationship Id="rId11" Type="http://schemas.openxmlformats.org/officeDocument/2006/relationships/slideLayout" Target="../slideLayouts/slideLayout574.xml"/><Relationship Id="rId5" Type="http://schemas.openxmlformats.org/officeDocument/2006/relationships/slideLayout" Target="../slideLayouts/slideLayout568.xml"/><Relationship Id="rId10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67.xml"/><Relationship Id="rId9" Type="http://schemas.openxmlformats.org/officeDocument/2006/relationships/slideLayout" Target="../slideLayouts/slideLayout572.xml"/><Relationship Id="rId14" Type="http://schemas.openxmlformats.org/officeDocument/2006/relationships/image" Target="../media/image3.jpeg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81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6.xml"/><Relationship Id="rId1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80.xml"/><Relationship Id="rId11" Type="http://schemas.openxmlformats.org/officeDocument/2006/relationships/slideLayout" Target="../slideLayouts/slideLayout585.xml"/><Relationship Id="rId5" Type="http://schemas.openxmlformats.org/officeDocument/2006/relationships/slideLayout" Target="../slideLayouts/slideLayout579.xml"/><Relationship Id="rId10" Type="http://schemas.openxmlformats.org/officeDocument/2006/relationships/slideLayout" Target="../slideLayouts/slideLayout584.xml"/><Relationship Id="rId4" Type="http://schemas.openxmlformats.org/officeDocument/2006/relationships/slideLayout" Target="../slideLayouts/slideLayout578.xml"/><Relationship Id="rId9" Type="http://schemas.openxmlformats.org/officeDocument/2006/relationships/slideLayout" Target="../slideLayouts/slideLayout583.xml"/><Relationship Id="rId14" Type="http://schemas.openxmlformats.org/officeDocument/2006/relationships/image" Target="../media/image3.jpeg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8.xml"/><Relationship Id="rId7" Type="http://schemas.openxmlformats.org/officeDocument/2006/relationships/slideLayout" Target="../slideLayouts/slideLayout592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7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0.xml"/><Relationship Id="rId10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image" Target="../media/image3.jpe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9.xml"/><Relationship Id="rId7" Type="http://schemas.openxmlformats.org/officeDocument/2006/relationships/slideLayout" Target="../slideLayouts/slideLayout60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8.xml"/><Relationship Id="rId1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602.xml"/><Relationship Id="rId11" Type="http://schemas.openxmlformats.org/officeDocument/2006/relationships/slideLayout" Target="../slideLayouts/slideLayout607.xml"/><Relationship Id="rId5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6.xml"/><Relationship Id="rId4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5.xml"/><Relationship Id="rId14" Type="http://schemas.openxmlformats.org/officeDocument/2006/relationships/image" Target="../media/image3.jpeg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4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9.xml"/><Relationship Id="rId1" Type="http://schemas.openxmlformats.org/officeDocument/2006/relationships/slideLayout" Target="../slideLayouts/slideLayout608.xml"/><Relationship Id="rId6" Type="http://schemas.openxmlformats.org/officeDocument/2006/relationships/slideLayout" Target="../slideLayouts/slideLayout613.xml"/><Relationship Id="rId11" Type="http://schemas.openxmlformats.org/officeDocument/2006/relationships/slideLayout" Target="../slideLayouts/slideLayout618.xml"/><Relationship Id="rId5" Type="http://schemas.openxmlformats.org/officeDocument/2006/relationships/slideLayout" Target="../slideLayouts/slideLayout612.xml"/><Relationship Id="rId10" Type="http://schemas.openxmlformats.org/officeDocument/2006/relationships/slideLayout" Target="../slideLayouts/slideLayout617.xml"/><Relationship Id="rId4" Type="http://schemas.openxmlformats.org/officeDocument/2006/relationships/slideLayout" Target="../slideLayouts/slideLayout611.xml"/><Relationship Id="rId9" Type="http://schemas.openxmlformats.org/officeDocument/2006/relationships/slideLayout" Target="../slideLayouts/slideLayout616.xml"/><Relationship Id="rId14" Type="http://schemas.openxmlformats.org/officeDocument/2006/relationships/image" Target="../media/image3.jpeg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1.xml"/><Relationship Id="rId7" Type="http://schemas.openxmlformats.org/officeDocument/2006/relationships/slideLayout" Target="../slideLayouts/slideLayout625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20.xml"/><Relationship Id="rId1" Type="http://schemas.openxmlformats.org/officeDocument/2006/relationships/slideLayout" Target="../slideLayouts/slideLayout619.xml"/><Relationship Id="rId6" Type="http://schemas.openxmlformats.org/officeDocument/2006/relationships/slideLayout" Target="../slideLayouts/slideLayout624.xml"/><Relationship Id="rId11" Type="http://schemas.openxmlformats.org/officeDocument/2006/relationships/slideLayout" Target="../slideLayouts/slideLayout629.xml"/><Relationship Id="rId5" Type="http://schemas.openxmlformats.org/officeDocument/2006/relationships/slideLayout" Target="../slideLayouts/slideLayout623.xml"/><Relationship Id="rId10" Type="http://schemas.openxmlformats.org/officeDocument/2006/relationships/slideLayout" Target="../slideLayouts/slideLayout628.xml"/><Relationship Id="rId4" Type="http://schemas.openxmlformats.org/officeDocument/2006/relationships/slideLayout" Target="../slideLayouts/slideLayout622.xml"/><Relationship Id="rId9" Type="http://schemas.openxmlformats.org/officeDocument/2006/relationships/slideLayout" Target="../slideLayouts/slideLayout627.xml"/><Relationship Id="rId14" Type="http://schemas.openxmlformats.org/officeDocument/2006/relationships/image" Target="../media/image3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2.xml"/><Relationship Id="rId7" Type="http://schemas.openxmlformats.org/officeDocument/2006/relationships/slideLayout" Target="../slideLayouts/slideLayout636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1.xml"/><Relationship Id="rId1" Type="http://schemas.openxmlformats.org/officeDocument/2006/relationships/slideLayout" Target="../slideLayouts/slideLayout630.xml"/><Relationship Id="rId6" Type="http://schemas.openxmlformats.org/officeDocument/2006/relationships/slideLayout" Target="../slideLayouts/slideLayout635.xml"/><Relationship Id="rId11" Type="http://schemas.openxmlformats.org/officeDocument/2006/relationships/slideLayout" Target="../slideLayouts/slideLayout640.xml"/><Relationship Id="rId5" Type="http://schemas.openxmlformats.org/officeDocument/2006/relationships/slideLayout" Target="../slideLayouts/slideLayout634.xml"/><Relationship Id="rId10" Type="http://schemas.openxmlformats.org/officeDocument/2006/relationships/slideLayout" Target="../slideLayouts/slideLayout639.xml"/><Relationship Id="rId4" Type="http://schemas.openxmlformats.org/officeDocument/2006/relationships/slideLayout" Target="../slideLayouts/slideLayout633.xml"/><Relationship Id="rId9" Type="http://schemas.openxmlformats.org/officeDocument/2006/relationships/slideLayout" Target="../slideLayouts/slideLayout638.xml"/><Relationship Id="rId14" Type="http://schemas.openxmlformats.org/officeDocument/2006/relationships/image" Target="../media/image3.jpeg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43.xml"/><Relationship Id="rId7" Type="http://schemas.openxmlformats.org/officeDocument/2006/relationships/slideLayout" Target="../slideLayouts/slideLayout647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2.xml"/><Relationship Id="rId1" Type="http://schemas.openxmlformats.org/officeDocument/2006/relationships/slideLayout" Target="../slideLayouts/slideLayout641.xml"/><Relationship Id="rId6" Type="http://schemas.openxmlformats.org/officeDocument/2006/relationships/slideLayout" Target="../slideLayouts/slideLayout646.xml"/><Relationship Id="rId11" Type="http://schemas.openxmlformats.org/officeDocument/2006/relationships/slideLayout" Target="../slideLayouts/slideLayout651.xml"/><Relationship Id="rId5" Type="http://schemas.openxmlformats.org/officeDocument/2006/relationships/slideLayout" Target="../slideLayouts/slideLayout645.xml"/><Relationship Id="rId10" Type="http://schemas.openxmlformats.org/officeDocument/2006/relationships/slideLayout" Target="../slideLayouts/slideLayout650.xml"/><Relationship Id="rId4" Type="http://schemas.openxmlformats.org/officeDocument/2006/relationships/slideLayout" Target="../slideLayouts/slideLayout644.xml"/><Relationship Id="rId9" Type="http://schemas.openxmlformats.org/officeDocument/2006/relationships/slideLayout" Target="../slideLayouts/slideLayout649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54.xml"/><Relationship Id="rId7" Type="http://schemas.openxmlformats.org/officeDocument/2006/relationships/slideLayout" Target="../slideLayouts/slideLayout658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3.xml"/><Relationship Id="rId1" Type="http://schemas.openxmlformats.org/officeDocument/2006/relationships/slideLayout" Target="../slideLayouts/slideLayout652.xml"/><Relationship Id="rId6" Type="http://schemas.openxmlformats.org/officeDocument/2006/relationships/slideLayout" Target="../slideLayouts/slideLayout657.xml"/><Relationship Id="rId11" Type="http://schemas.openxmlformats.org/officeDocument/2006/relationships/slideLayout" Target="../slideLayouts/slideLayout662.xml"/><Relationship Id="rId5" Type="http://schemas.openxmlformats.org/officeDocument/2006/relationships/slideLayout" Target="../slideLayouts/slideLayout656.xml"/><Relationship Id="rId10" Type="http://schemas.openxmlformats.org/officeDocument/2006/relationships/slideLayout" Target="../slideLayouts/slideLayout661.xml"/><Relationship Id="rId4" Type="http://schemas.openxmlformats.org/officeDocument/2006/relationships/slideLayout" Target="../slideLayouts/slideLayout655.xml"/><Relationship Id="rId9" Type="http://schemas.openxmlformats.org/officeDocument/2006/relationships/slideLayout" Target="../slideLayouts/slideLayout660.xml"/><Relationship Id="rId14" Type="http://schemas.openxmlformats.org/officeDocument/2006/relationships/image" Target="../media/image3.jpeg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65.xml"/><Relationship Id="rId7" Type="http://schemas.openxmlformats.org/officeDocument/2006/relationships/slideLayout" Target="../slideLayouts/slideLayout669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4.xml"/><Relationship Id="rId1" Type="http://schemas.openxmlformats.org/officeDocument/2006/relationships/slideLayout" Target="../slideLayouts/slideLayout663.xml"/><Relationship Id="rId6" Type="http://schemas.openxmlformats.org/officeDocument/2006/relationships/slideLayout" Target="../slideLayouts/slideLayout668.xml"/><Relationship Id="rId11" Type="http://schemas.openxmlformats.org/officeDocument/2006/relationships/slideLayout" Target="../slideLayouts/slideLayout673.xml"/><Relationship Id="rId5" Type="http://schemas.openxmlformats.org/officeDocument/2006/relationships/slideLayout" Target="../slideLayouts/slideLayout667.xml"/><Relationship Id="rId10" Type="http://schemas.openxmlformats.org/officeDocument/2006/relationships/slideLayout" Target="../slideLayouts/slideLayout672.xml"/><Relationship Id="rId4" Type="http://schemas.openxmlformats.org/officeDocument/2006/relationships/slideLayout" Target="../slideLayouts/slideLayout666.xml"/><Relationship Id="rId9" Type="http://schemas.openxmlformats.org/officeDocument/2006/relationships/slideLayout" Target="../slideLayouts/slideLayout671.xml"/><Relationship Id="rId14" Type="http://schemas.openxmlformats.org/officeDocument/2006/relationships/image" Target="../media/image3.jpeg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76.xml"/><Relationship Id="rId7" Type="http://schemas.openxmlformats.org/officeDocument/2006/relationships/slideLayout" Target="../slideLayouts/slideLayout680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5.xml"/><Relationship Id="rId1" Type="http://schemas.openxmlformats.org/officeDocument/2006/relationships/slideLayout" Target="../slideLayouts/slideLayout674.xml"/><Relationship Id="rId6" Type="http://schemas.openxmlformats.org/officeDocument/2006/relationships/slideLayout" Target="../slideLayouts/slideLayout679.xml"/><Relationship Id="rId11" Type="http://schemas.openxmlformats.org/officeDocument/2006/relationships/slideLayout" Target="../slideLayouts/slideLayout684.xml"/><Relationship Id="rId5" Type="http://schemas.openxmlformats.org/officeDocument/2006/relationships/slideLayout" Target="../slideLayouts/slideLayout678.xml"/><Relationship Id="rId10" Type="http://schemas.openxmlformats.org/officeDocument/2006/relationships/slideLayout" Target="../slideLayouts/slideLayout683.xml"/><Relationship Id="rId4" Type="http://schemas.openxmlformats.org/officeDocument/2006/relationships/slideLayout" Target="../slideLayouts/slideLayout677.xml"/><Relationship Id="rId9" Type="http://schemas.openxmlformats.org/officeDocument/2006/relationships/slideLayout" Target="../slideLayouts/slideLayout682.xml"/><Relationship Id="rId14" Type="http://schemas.openxmlformats.org/officeDocument/2006/relationships/image" Target="../media/image3.jpeg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87.xml"/><Relationship Id="rId7" Type="http://schemas.openxmlformats.org/officeDocument/2006/relationships/slideLayout" Target="../slideLayouts/slideLayout691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6.xml"/><Relationship Id="rId1" Type="http://schemas.openxmlformats.org/officeDocument/2006/relationships/slideLayout" Target="../slideLayouts/slideLayout685.xml"/><Relationship Id="rId6" Type="http://schemas.openxmlformats.org/officeDocument/2006/relationships/slideLayout" Target="../slideLayouts/slideLayout690.xml"/><Relationship Id="rId11" Type="http://schemas.openxmlformats.org/officeDocument/2006/relationships/slideLayout" Target="../slideLayouts/slideLayout695.xml"/><Relationship Id="rId5" Type="http://schemas.openxmlformats.org/officeDocument/2006/relationships/slideLayout" Target="../slideLayouts/slideLayout689.xml"/><Relationship Id="rId10" Type="http://schemas.openxmlformats.org/officeDocument/2006/relationships/slideLayout" Target="../slideLayouts/slideLayout694.xml"/><Relationship Id="rId4" Type="http://schemas.openxmlformats.org/officeDocument/2006/relationships/slideLayout" Target="../slideLayouts/slideLayout688.xml"/><Relationship Id="rId9" Type="http://schemas.openxmlformats.org/officeDocument/2006/relationships/slideLayout" Target="../slideLayouts/slideLayout693.xml"/><Relationship Id="rId14" Type="http://schemas.openxmlformats.org/officeDocument/2006/relationships/image" Target="../media/image3.jpeg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98.xml"/><Relationship Id="rId7" Type="http://schemas.openxmlformats.org/officeDocument/2006/relationships/slideLayout" Target="../slideLayouts/slideLayout702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97.xml"/><Relationship Id="rId1" Type="http://schemas.openxmlformats.org/officeDocument/2006/relationships/slideLayout" Target="../slideLayouts/slideLayout696.xml"/><Relationship Id="rId6" Type="http://schemas.openxmlformats.org/officeDocument/2006/relationships/slideLayout" Target="../slideLayouts/slideLayout70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70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705.xml"/><Relationship Id="rId4" Type="http://schemas.openxmlformats.org/officeDocument/2006/relationships/slideLayout" Target="../slideLayouts/slideLayout699.xml"/><Relationship Id="rId9" Type="http://schemas.openxmlformats.org/officeDocument/2006/relationships/slideLayout" Target="../slideLayouts/slideLayout704.xml"/><Relationship Id="rId1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27" name="Picture 7" descr="ar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Monotype Corsiva" pitchFamily="66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39CB8BDD-E1A4-4513-BD26-D2026FA82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6" r:id="rId1"/>
    <p:sldLayoutId id="2147485847" r:id="rId2"/>
    <p:sldLayoutId id="2147485848" r:id="rId3"/>
    <p:sldLayoutId id="2147485849" r:id="rId4"/>
    <p:sldLayoutId id="2147485850" r:id="rId5"/>
    <p:sldLayoutId id="2147485851" r:id="rId6"/>
    <p:sldLayoutId id="2147485852" r:id="rId7"/>
    <p:sldLayoutId id="2147485853" r:id="rId8"/>
    <p:sldLayoutId id="2147485854" r:id="rId9"/>
    <p:sldLayoutId id="2147485855" r:id="rId10"/>
    <p:sldLayoutId id="2147485856" r:id="rId11"/>
    <p:sldLayoutId id="2147485857" r:id="rId12"/>
    <p:sldLayoutId id="2147485858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243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24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98263DC4-22E6-4E1D-AC4A-2CCBA25EC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7" r:id="rId1"/>
    <p:sldLayoutId id="2147485948" r:id="rId2"/>
    <p:sldLayoutId id="2147485949" r:id="rId3"/>
    <p:sldLayoutId id="2147485950" r:id="rId4"/>
    <p:sldLayoutId id="2147485951" r:id="rId5"/>
    <p:sldLayoutId id="2147485952" r:id="rId6"/>
    <p:sldLayoutId id="2147485953" r:id="rId7"/>
    <p:sldLayoutId id="2147485954" r:id="rId8"/>
    <p:sldLayoutId id="2147485955" r:id="rId9"/>
    <p:sldLayoutId id="2147485956" r:id="rId10"/>
    <p:sldLayoutId id="214748595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67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127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F7C61E35-210E-4C1F-9FC6-5A322F828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8" r:id="rId1"/>
    <p:sldLayoutId id="2147485959" r:id="rId2"/>
    <p:sldLayoutId id="2147485960" r:id="rId3"/>
    <p:sldLayoutId id="2147485961" r:id="rId4"/>
    <p:sldLayoutId id="2147485962" r:id="rId5"/>
    <p:sldLayoutId id="2147485963" r:id="rId6"/>
    <p:sldLayoutId id="2147485964" r:id="rId7"/>
    <p:sldLayoutId id="2147485965" r:id="rId8"/>
    <p:sldLayoutId id="2147485966" r:id="rId9"/>
    <p:sldLayoutId id="2147485967" r:id="rId10"/>
    <p:sldLayoutId id="214748596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2291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229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CCF92200-54C7-434B-90E8-1D8C48104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9" r:id="rId1"/>
    <p:sldLayoutId id="2147485970" r:id="rId2"/>
    <p:sldLayoutId id="2147485971" r:id="rId3"/>
    <p:sldLayoutId id="2147485972" r:id="rId4"/>
    <p:sldLayoutId id="2147485973" r:id="rId5"/>
    <p:sldLayoutId id="2147485974" r:id="rId6"/>
    <p:sldLayoutId id="2147485975" r:id="rId7"/>
    <p:sldLayoutId id="2147485976" r:id="rId8"/>
    <p:sldLayoutId id="2147485977" r:id="rId9"/>
    <p:sldLayoutId id="2147485978" r:id="rId10"/>
    <p:sldLayoutId id="214748597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MPj03988430000[1]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137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4000"/>
            <a:ext cx="1137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613526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131B10-D445-4DB7-B1EC-91D8B195750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9400"/>
            <a:ext cx="782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i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33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629400"/>
            <a:ext cx="101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66FF"/>
                </a:solidFill>
              </a:defRPr>
            </a:lvl1pPr>
          </a:lstStyle>
          <a:p>
            <a:pPr>
              <a:defRPr/>
            </a:pPr>
            <a:fld id="{986FC5EC-7F93-4BE6-B910-C3DE1D63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20" name="Picture 8" descr="Logo itt biru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MPj0398843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636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Logo itt biru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28600"/>
            <a:ext cx="112606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137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4000"/>
            <a:ext cx="1137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1" r:id="rId1"/>
    <p:sldLayoutId id="2147485992" r:id="rId2"/>
    <p:sldLayoutId id="2147485993" r:id="rId3"/>
    <p:sldLayoutId id="2147485994" r:id="rId4"/>
    <p:sldLayoutId id="2147485995" r:id="rId5"/>
    <p:sldLayoutId id="2147485996" r:id="rId6"/>
    <p:sldLayoutId id="2147485997" r:id="rId7"/>
    <p:sldLayoutId id="2147485998" r:id="rId8"/>
    <p:sldLayoutId id="2147485999" r:id="rId9"/>
    <p:sldLayoutId id="2147486000" r:id="rId10"/>
    <p:sldLayoutId id="214748600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376092"/>
            </a:gs>
            <a:gs pos="100000">
              <a:srgbClr val="1025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5365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648A09F-0AA9-4E60-A7F1-4B253C6C6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2" r:id="rId1"/>
    <p:sldLayoutId id="2147486003" r:id="rId2"/>
    <p:sldLayoutId id="2147486004" r:id="rId3"/>
    <p:sldLayoutId id="2147486005" r:id="rId4"/>
    <p:sldLayoutId id="2147486006" r:id="rId5"/>
    <p:sldLayoutId id="2147486007" r:id="rId6"/>
    <p:sldLayoutId id="2147486008" r:id="rId7"/>
    <p:sldLayoutId id="2147486009" r:id="rId8"/>
    <p:sldLayoutId id="2147486010" r:id="rId9"/>
    <p:sldLayoutId id="2147486011" r:id="rId10"/>
    <p:sldLayoutId id="214748601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BFBFBF"/>
            </a:gs>
            <a:gs pos="50000">
              <a:srgbClr val="D9D9D9"/>
            </a:gs>
            <a:gs pos="100000">
              <a:srgbClr val="BFBF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10058401" y="2481263"/>
            <a:ext cx="859531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1500">
                <a:solidFill>
                  <a:srgbClr val="FFC000"/>
                </a:solidFill>
                <a:latin typeface="Arial Rounded MT Bold" panose="020F0704030504030204" pitchFamily="34" charset="0"/>
              </a:rPr>
              <a:t>”</a:t>
            </a:r>
            <a:endParaRPr lang="en-US" sz="600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886885" y="914400"/>
            <a:ext cx="859531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1500">
                <a:solidFill>
                  <a:srgbClr val="FFC000"/>
                </a:solidFill>
                <a:latin typeface="Arial Rounded MT Bold" panose="020F0704030504030204" pitchFamily="34" charset="0"/>
              </a:rPr>
              <a:t>“</a:t>
            </a:r>
            <a:endParaRPr lang="en-US" sz="600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388" name="Picture 8" descr="Logo itt ite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876800"/>
            <a:ext cx="225213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3" r:id="rId1"/>
    <p:sldLayoutId id="2147486014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000000"/>
            </a:gs>
            <a:gs pos="50999">
              <a:srgbClr val="000000"/>
            </a:gs>
            <a:gs pos="100000">
              <a:srgbClr val="37609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31800" y="268288"/>
            <a:ext cx="1574800" cy="1255712"/>
            <a:chOff x="0" y="0"/>
            <a:chExt cx="744" cy="791"/>
          </a:xfrm>
        </p:grpSpPr>
        <p:pic>
          <p:nvPicPr>
            <p:cNvPr id="2" name="Rounded Rectangle 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69" y="56"/>
              <a:ext cx="606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7411" name="Picture 7" descr="Logo itt biru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741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C8EF7DD-F699-450D-B398-B7936C392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4" r:id="rId1"/>
    <p:sldLayoutId id="2147486025" r:id="rId2"/>
    <p:sldLayoutId id="2147486026" r:id="rId3"/>
    <p:sldLayoutId id="2147486027" r:id="rId4"/>
    <p:sldLayoutId id="2147486028" r:id="rId5"/>
    <p:sldLayoutId id="2147486029" r:id="rId6"/>
    <p:sldLayoutId id="2147486030" r:id="rId7"/>
    <p:sldLayoutId id="2147486031" r:id="rId8"/>
    <p:sldLayoutId id="2147486032" r:id="rId9"/>
    <p:sldLayoutId id="2147486033" r:id="rId10"/>
    <p:sldLayoutId id="21474860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A6A6A6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31800" y="268288"/>
            <a:ext cx="1574800" cy="1255712"/>
            <a:chOff x="0" y="0"/>
            <a:chExt cx="744" cy="791"/>
          </a:xfrm>
        </p:grpSpPr>
        <p:pic>
          <p:nvPicPr>
            <p:cNvPr id="2" name="Rounded Rectangle 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69" y="56"/>
              <a:ext cx="606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8435" name="Picture 7" descr="Logo itt biru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40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8441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AFB500B-30AB-40B4-916B-ED3F1B462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5" r:id="rId1"/>
    <p:sldLayoutId id="2147486036" r:id="rId2"/>
    <p:sldLayoutId id="2147486037" r:id="rId3"/>
    <p:sldLayoutId id="2147486038" r:id="rId4"/>
    <p:sldLayoutId id="2147486039" r:id="rId5"/>
    <p:sldLayoutId id="2147486040" r:id="rId6"/>
    <p:sldLayoutId id="2147486041" r:id="rId7"/>
    <p:sldLayoutId id="2147486042" r:id="rId8"/>
    <p:sldLayoutId id="2147486043" r:id="rId9"/>
    <p:sldLayoutId id="2147486044" r:id="rId10"/>
    <p:sldLayoutId id="214748604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7F7F7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rgbClr val="7F7F7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946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E024500-1EE3-4623-89F3-8C4433A0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6" r:id="rId1"/>
    <p:sldLayoutId id="2147486047" r:id="rId2"/>
    <p:sldLayoutId id="2147486048" r:id="rId3"/>
    <p:sldLayoutId id="2147486049" r:id="rId4"/>
    <p:sldLayoutId id="2147486050" r:id="rId5"/>
    <p:sldLayoutId id="2147486051" r:id="rId6"/>
    <p:sldLayoutId id="2147486052" r:id="rId7"/>
    <p:sldLayoutId id="2147486053" r:id="rId8"/>
    <p:sldLayoutId id="2147486054" r:id="rId9"/>
    <p:sldLayoutId id="2147486055" r:id="rId10"/>
    <p:sldLayoutId id="214748605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1" name="Picture 3" descr="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12192000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609600" y="228600"/>
            <a:ext cx="11074400" cy="6096000"/>
          </a:xfrm>
          <a:prstGeom prst="rect">
            <a:avLst/>
          </a:prstGeom>
          <a:solidFill>
            <a:srgbClr val="606060">
              <a:alpha val="56862"/>
            </a:srgb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53" name="Picture 11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"/>
            <a:ext cx="19304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0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65CD529-365B-4523-9BF4-800B331F5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9" r:id="rId1"/>
    <p:sldLayoutId id="2147485860" r:id="rId2"/>
    <p:sldLayoutId id="2147485861" r:id="rId3"/>
    <p:sldLayoutId id="2147485862" r:id="rId4"/>
    <p:sldLayoutId id="2147485863" r:id="rId5"/>
    <p:sldLayoutId id="2147485864" r:id="rId6"/>
    <p:sldLayoutId id="2147485865" r:id="rId7"/>
    <p:sldLayoutId id="2147485866" r:id="rId8"/>
    <p:sldLayoutId id="2147485867" r:id="rId9"/>
    <p:sldLayoutId id="2147485868" r:id="rId10"/>
    <p:sldLayoutId id="21474858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10253F"/>
            </a:gs>
            <a:gs pos="32001">
              <a:srgbClr val="10253F"/>
            </a:gs>
            <a:gs pos="100000">
              <a:srgbClr val="37609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0486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2F1EEB0-1FBE-456B-B48F-0B4B1FED4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7" r:id="rId1"/>
    <p:sldLayoutId id="2147486058" r:id="rId2"/>
    <p:sldLayoutId id="2147486059" r:id="rId3"/>
    <p:sldLayoutId id="2147486060" r:id="rId4"/>
    <p:sldLayoutId id="2147486061" r:id="rId5"/>
    <p:sldLayoutId id="2147486062" r:id="rId6"/>
    <p:sldLayoutId id="2147486063" r:id="rId7"/>
    <p:sldLayoutId id="2147486064" r:id="rId8"/>
    <p:sldLayoutId id="2147486065" r:id="rId9"/>
    <p:sldLayoutId id="2147486066" r:id="rId10"/>
    <p:sldLayoutId id="214748606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376092"/>
            </a:gs>
            <a:gs pos="100000">
              <a:srgbClr val="1025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9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1510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BC48B9C-173F-46F3-860D-549359B69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8" r:id="rId1"/>
    <p:sldLayoutId id="2147486069" r:id="rId2"/>
    <p:sldLayoutId id="2147486070" r:id="rId3"/>
    <p:sldLayoutId id="2147486071" r:id="rId4"/>
    <p:sldLayoutId id="2147486072" r:id="rId5"/>
    <p:sldLayoutId id="2147486073" r:id="rId6"/>
    <p:sldLayoutId id="2147486074" r:id="rId7"/>
    <p:sldLayoutId id="2147486075" r:id="rId8"/>
    <p:sldLayoutId id="2147486076" r:id="rId9"/>
    <p:sldLayoutId id="2147486077" r:id="rId10"/>
    <p:sldLayoutId id="214748607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95959"/>
            </a:gs>
            <a:gs pos="33000">
              <a:srgbClr val="FFFFFF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3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rgbClr val="7F7F7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2534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0E1DAC1-2EC6-4203-847B-02635F248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9" r:id="rId1"/>
    <p:sldLayoutId id="2147486080" r:id="rId2"/>
    <p:sldLayoutId id="2147486081" r:id="rId3"/>
    <p:sldLayoutId id="2147486082" r:id="rId4"/>
    <p:sldLayoutId id="2147486083" r:id="rId5"/>
    <p:sldLayoutId id="2147486084" r:id="rId6"/>
    <p:sldLayoutId id="2147486085" r:id="rId7"/>
    <p:sldLayoutId id="2147486086" r:id="rId8"/>
    <p:sldLayoutId id="2147486087" r:id="rId9"/>
    <p:sldLayoutId id="2147486088" r:id="rId10"/>
    <p:sldLayoutId id="214748608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7F7F7F"/>
            </a:gs>
            <a:gs pos="33000">
              <a:srgbClr val="FFFFFF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7" name="Footer Placeholder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rgbClr val="7F7F7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3558" name="Slide Number Placeholder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75893AA-E284-4D35-968C-0DDC8197C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0" r:id="rId1"/>
    <p:sldLayoutId id="2147486091" r:id="rId2"/>
    <p:sldLayoutId id="2147486092" r:id="rId3"/>
    <p:sldLayoutId id="2147486093" r:id="rId4"/>
    <p:sldLayoutId id="2147486094" r:id="rId5"/>
    <p:sldLayoutId id="2147486095" r:id="rId6"/>
    <p:sldLayoutId id="2147486096" r:id="rId7"/>
    <p:sldLayoutId id="2147486097" r:id="rId8"/>
    <p:sldLayoutId id="2147486098" r:id="rId9"/>
    <p:sldLayoutId id="2147486099" r:id="rId10"/>
    <p:sldLayoutId id="214748610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376092"/>
            </a:gs>
            <a:gs pos="100000">
              <a:srgbClr val="1025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1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4582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AFB01DE-8D8F-427B-A163-202C284E8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  <p:sldLayoutId id="2147486106" r:id="rId6"/>
    <p:sldLayoutId id="2147486107" r:id="rId7"/>
    <p:sldLayoutId id="2147486108" r:id="rId8"/>
    <p:sldLayoutId id="2147486109" r:id="rId9"/>
    <p:sldLayoutId id="2147486110" r:id="rId10"/>
    <p:sldLayoutId id="214748611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10253F"/>
            </a:gs>
            <a:gs pos="100000">
              <a:srgbClr val="558ED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5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5606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3539616-6E83-4A26-B6E0-9FC76DCD8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2" r:id="rId1"/>
    <p:sldLayoutId id="2147486113" r:id="rId2"/>
    <p:sldLayoutId id="2147486114" r:id="rId3"/>
    <p:sldLayoutId id="2147486115" r:id="rId4"/>
    <p:sldLayoutId id="2147486116" r:id="rId5"/>
    <p:sldLayoutId id="2147486117" r:id="rId6"/>
    <p:sldLayoutId id="2147486118" r:id="rId7"/>
    <p:sldLayoutId id="2147486119" r:id="rId8"/>
    <p:sldLayoutId id="2147486120" r:id="rId9"/>
    <p:sldLayoutId id="2147486121" r:id="rId10"/>
    <p:sldLayoutId id="214748612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376092"/>
            </a:gs>
            <a:gs pos="100000">
              <a:srgbClr val="1025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66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61F8AE0-6032-4207-A65F-46477C0A6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3" r:id="rId1"/>
    <p:sldLayoutId id="2147486124" r:id="rId2"/>
    <p:sldLayoutId id="2147486125" r:id="rId3"/>
    <p:sldLayoutId id="2147486126" r:id="rId4"/>
    <p:sldLayoutId id="2147486127" r:id="rId5"/>
    <p:sldLayoutId id="2147486128" r:id="rId6"/>
    <p:sldLayoutId id="2147486129" r:id="rId7"/>
    <p:sldLayoutId id="2147486130" r:id="rId8"/>
    <p:sldLayoutId id="2147486131" r:id="rId9"/>
    <p:sldLayoutId id="2147486132" r:id="rId10"/>
    <p:sldLayoutId id="214748613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376092"/>
            </a:gs>
            <a:gs pos="100000">
              <a:srgbClr val="1025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1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76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67E08B8-DD7F-4644-B9B8-D0570276B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4" r:id="rId1"/>
    <p:sldLayoutId id="2147486135" r:id="rId2"/>
    <p:sldLayoutId id="2147486136" r:id="rId3"/>
    <p:sldLayoutId id="2147486137" r:id="rId4"/>
    <p:sldLayoutId id="2147486138" r:id="rId5"/>
    <p:sldLayoutId id="2147486139" r:id="rId6"/>
    <p:sldLayoutId id="2147486140" r:id="rId7"/>
    <p:sldLayoutId id="2147486141" r:id="rId8"/>
    <p:sldLayoutId id="2147486142" r:id="rId9"/>
    <p:sldLayoutId id="2147486143" r:id="rId10"/>
    <p:sldLayoutId id="214748614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D9D9D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D9D9D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D9D9D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D9D9D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D9D9D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8675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2757DC-33F1-4BAB-8E31-FBE2F2FAF2D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286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286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301B9CB9-51FF-4895-B9A1-0CB3C9C4E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8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8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8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84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8685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45" r:id="rId1"/>
    <p:sldLayoutId id="2147486146" r:id="rId2"/>
    <p:sldLayoutId id="2147486147" r:id="rId3"/>
    <p:sldLayoutId id="2147486148" r:id="rId4"/>
    <p:sldLayoutId id="2147486149" r:id="rId5"/>
    <p:sldLayoutId id="2147486150" r:id="rId6"/>
    <p:sldLayoutId id="2147486151" r:id="rId7"/>
    <p:sldLayoutId id="2147486152" r:id="rId8"/>
    <p:sldLayoutId id="2147486153" r:id="rId9"/>
    <p:sldLayoutId id="2147486154" r:id="rId10"/>
    <p:sldLayoutId id="214748615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9699" name="Picture 8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38200"/>
            <a:ext cx="46566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008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9701" name="Picture 16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029200"/>
            <a:ext cx="186266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75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0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786BC82D-8033-433C-B4EB-FEFB4E1B7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71" r:id="rId2"/>
    <p:sldLayoutId id="2147485872" r:id="rId3"/>
    <p:sldLayoutId id="2147485873" r:id="rId4"/>
    <p:sldLayoutId id="2147485874" r:id="rId5"/>
    <p:sldLayoutId id="2147485875" r:id="rId6"/>
    <p:sldLayoutId id="2147485876" r:id="rId7"/>
    <p:sldLayoutId id="2147485877" r:id="rId8"/>
    <p:sldLayoutId id="2147485878" r:id="rId9"/>
    <p:sldLayoutId id="2147485879" r:id="rId10"/>
    <p:sldLayoutId id="214748588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723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5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6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7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728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3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17AD6E-7775-4A0E-8243-4DDD55B4ED1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073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073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CE8CE865-4632-4B86-9A70-5A74F0BF3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7" r:id="rId1"/>
    <p:sldLayoutId id="2147486168" r:id="rId2"/>
    <p:sldLayoutId id="2147486169" r:id="rId3"/>
    <p:sldLayoutId id="2147486170" r:id="rId4"/>
    <p:sldLayoutId id="2147486171" r:id="rId5"/>
    <p:sldLayoutId id="2147486172" r:id="rId6"/>
    <p:sldLayoutId id="2147486173" r:id="rId7"/>
    <p:sldLayoutId id="2147486174" r:id="rId8"/>
    <p:sldLayoutId id="2147486175" r:id="rId9"/>
    <p:sldLayoutId id="2147486176" r:id="rId10"/>
    <p:sldLayoutId id="214748617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1747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49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0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1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1752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9862A6-259A-4CD6-AE3B-AD71BB240418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175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175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1E1115F5-01A5-4439-9C44-9ABF16B5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2771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5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2776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9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D68D4F-917F-4643-A0CB-0ACA7E47C09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2780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2781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05654BD0-4EFC-4B2D-94F9-789ADE43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9" r:id="rId1"/>
    <p:sldLayoutId id="2147486190" r:id="rId2"/>
    <p:sldLayoutId id="2147486191" r:id="rId3"/>
    <p:sldLayoutId id="2147486192" r:id="rId4"/>
    <p:sldLayoutId id="2147486193" r:id="rId5"/>
    <p:sldLayoutId id="2147486194" r:id="rId6"/>
    <p:sldLayoutId id="2147486195" r:id="rId7"/>
    <p:sldLayoutId id="2147486196" r:id="rId8"/>
    <p:sldLayoutId id="2147486197" r:id="rId9"/>
    <p:sldLayoutId id="2147486198" r:id="rId10"/>
    <p:sldLayoutId id="214748619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3795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3800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03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FD7A17-F8A7-4345-8D81-567E714441D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3804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3805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DA912F28-52F9-46EE-BF34-6FA7AB126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  <p:sldLayoutId id="2147486201" r:id="rId2"/>
    <p:sldLayoutId id="2147486202" r:id="rId3"/>
    <p:sldLayoutId id="2147486203" r:id="rId4"/>
    <p:sldLayoutId id="2147486204" r:id="rId5"/>
    <p:sldLayoutId id="2147486205" r:id="rId6"/>
    <p:sldLayoutId id="2147486206" r:id="rId7"/>
    <p:sldLayoutId id="2147486207" r:id="rId8"/>
    <p:sldLayoutId id="2147486208" r:id="rId9"/>
    <p:sldLayoutId id="2147486209" r:id="rId10"/>
    <p:sldLayoutId id="214748621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4819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1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3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4824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7" name="Date Placeholder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040A89-BC1A-404B-8395-BAA0E3875E0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4828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4829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DD625DBA-8F08-446B-9404-1A3652FD2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5843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5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6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7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5848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1" name="Date Placeholder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0FC58-0367-4A9E-AADD-684C247281C6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5852" name="Footer Placeholder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5853" name="Slide Number Placeholder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AB768E05-068C-4C01-8C1A-52CF509EF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  <p:sldLayoutId id="2147486223" r:id="rId2"/>
    <p:sldLayoutId id="2147486224" r:id="rId3"/>
    <p:sldLayoutId id="2147486225" r:id="rId4"/>
    <p:sldLayoutId id="2147486226" r:id="rId5"/>
    <p:sldLayoutId id="2147486227" r:id="rId6"/>
    <p:sldLayoutId id="2147486228" r:id="rId7"/>
    <p:sldLayoutId id="2147486229" r:id="rId8"/>
    <p:sldLayoutId id="2147486230" r:id="rId9"/>
    <p:sldLayoutId id="2147486231" r:id="rId10"/>
    <p:sldLayoutId id="21474862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6867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69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70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71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6872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751E28-0321-491C-A5B9-FAD38E09609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687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687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6CDD5484-79F2-4C64-A1E0-34EE0655F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8" r:id="rId6"/>
    <p:sldLayoutId id="2147486239" r:id="rId7"/>
    <p:sldLayoutId id="2147486240" r:id="rId8"/>
    <p:sldLayoutId id="2147486241" r:id="rId9"/>
    <p:sldLayoutId id="2147486242" r:id="rId10"/>
    <p:sldLayoutId id="21474862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891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3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5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896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9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E17FA8-9F2C-443B-A152-D969A6951E6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7900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7901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309E3511-0113-4C61-9103-0CEB77804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  <p:sldLayoutId id="2147486245" r:id="rId2"/>
    <p:sldLayoutId id="2147486246" r:id="rId3"/>
    <p:sldLayoutId id="2147486247" r:id="rId4"/>
    <p:sldLayoutId id="2147486248" r:id="rId5"/>
    <p:sldLayoutId id="2147486249" r:id="rId6"/>
    <p:sldLayoutId id="2147486250" r:id="rId7"/>
    <p:sldLayoutId id="2147486251" r:id="rId8"/>
    <p:sldLayoutId id="2147486252" r:id="rId9"/>
    <p:sldLayoutId id="2147486253" r:id="rId10"/>
    <p:sldLayoutId id="21474862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8915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9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8920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3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615212-0239-4A8E-A8D2-B1B05ACE312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8924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8925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00A538EA-5920-43C3-AA32-E25B8DE98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  <p:sldLayoutId id="2147486259" r:id="rId5"/>
    <p:sldLayoutId id="2147486260" r:id="rId6"/>
    <p:sldLayoutId id="2147486261" r:id="rId7"/>
    <p:sldLayoutId id="2147486262" r:id="rId8"/>
    <p:sldLayoutId id="2147486263" r:id="rId9"/>
    <p:sldLayoutId id="2147486264" r:id="rId10"/>
    <p:sldLayoutId id="21474862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9939" name="Picture 11" descr="djqjm_ej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6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77000"/>
            <a:ext cx="609600" cy="228600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941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77000"/>
            <a:ext cx="508000" cy="228600"/>
          </a:xfrm>
          <a:prstGeom prst="actionButtonBackPrevious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94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77000"/>
            <a:ext cx="406400" cy="2286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943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77000"/>
            <a:ext cx="508000" cy="2286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9944" name="Picture 12" descr="Logo itt ite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6400800"/>
            <a:ext cx="649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9448800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7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5CDBB0-E92A-4465-9AD5-0FD5BDE153F9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9948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4770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39949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84440DA2-59B1-4232-927D-E46A2AAF5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6" r:id="rId1"/>
    <p:sldLayoutId id="2147486267" r:id="rId2"/>
    <p:sldLayoutId id="2147486268" r:id="rId3"/>
    <p:sldLayoutId id="2147486269" r:id="rId4"/>
    <p:sldLayoutId id="2147486270" r:id="rId5"/>
    <p:sldLayoutId id="2147486271" r:id="rId6"/>
    <p:sldLayoutId id="2147486272" r:id="rId7"/>
    <p:sldLayoutId id="2147486273" r:id="rId8"/>
    <p:sldLayoutId id="2147486274" r:id="rId9"/>
    <p:sldLayoutId id="2147486275" r:id="rId10"/>
    <p:sldLayoutId id="214748627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099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10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8FE4AF4D-B4CC-406D-9B88-BB301498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1" r:id="rId1"/>
    <p:sldLayoutId id="2147485882" r:id="rId2"/>
    <p:sldLayoutId id="2147485883" r:id="rId3"/>
    <p:sldLayoutId id="2147485884" r:id="rId4"/>
    <p:sldLayoutId id="2147485885" r:id="rId5"/>
    <p:sldLayoutId id="2147485886" r:id="rId6"/>
    <p:sldLayoutId id="2147485887" r:id="rId7"/>
    <p:sldLayoutId id="2147485888" r:id="rId8"/>
    <p:sldLayoutId id="2147485889" r:id="rId9"/>
    <p:sldLayoutId id="2147485890" r:id="rId10"/>
    <p:sldLayoutId id="214748589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84C7944-3AF5-4D38-9FB2-8D628A1A1B3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096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096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25FB7CB-E7F0-4BE7-96B3-185649E66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0968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77" r:id="rId1"/>
    <p:sldLayoutId id="2147486278" r:id="rId2"/>
    <p:sldLayoutId id="2147486279" r:id="rId3"/>
    <p:sldLayoutId id="2147486280" r:id="rId4"/>
    <p:sldLayoutId id="2147486281" r:id="rId5"/>
    <p:sldLayoutId id="2147486282" r:id="rId6"/>
    <p:sldLayoutId id="2147486283" r:id="rId7"/>
    <p:sldLayoutId id="2147486284" r:id="rId8"/>
    <p:sldLayoutId id="2147486285" r:id="rId9"/>
    <p:sldLayoutId id="2147486286" r:id="rId10"/>
    <p:sldLayoutId id="214748628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0" y="0"/>
            <a:ext cx="42672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1987" name="Picture 9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114800"/>
            <a:ext cx="14287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8" r:id="rId1"/>
    <p:sldLayoutId id="2147486289" r:id="rId2"/>
    <p:sldLayoutId id="2147486290" r:id="rId3"/>
    <p:sldLayoutId id="2147486291" r:id="rId4"/>
    <p:sldLayoutId id="2147486292" r:id="rId5"/>
    <p:sldLayoutId id="2147486293" r:id="rId6"/>
    <p:sldLayoutId id="2147486294" r:id="rId7"/>
    <p:sldLayoutId id="2147486295" r:id="rId8"/>
    <p:sldLayoutId id="2147486296" r:id="rId9"/>
    <p:sldLayoutId id="2147486297" r:id="rId10"/>
    <p:sldLayoutId id="214748629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3011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62C90349-EC8D-4E9E-9E79-F45BE9DF7E6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30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30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92E0E65-276D-4516-AEA2-FE54F447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9" r:id="rId1"/>
    <p:sldLayoutId id="2147486300" r:id="rId2"/>
    <p:sldLayoutId id="2147486301" r:id="rId3"/>
    <p:sldLayoutId id="2147486302" r:id="rId4"/>
    <p:sldLayoutId id="2147486303" r:id="rId5"/>
    <p:sldLayoutId id="2147486304" r:id="rId6"/>
    <p:sldLayoutId id="2147486305" r:id="rId7"/>
    <p:sldLayoutId id="2147486306" r:id="rId8"/>
    <p:sldLayoutId id="2147486307" r:id="rId9"/>
    <p:sldLayoutId id="2147486308" r:id="rId10"/>
    <p:sldLayoutId id="214748630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4035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C7F8915-0CAA-4E2A-AB0D-1E7FEAF6318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403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404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C0E9E15-7610-4951-903F-253F55E88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0" r:id="rId1"/>
    <p:sldLayoutId id="2147486311" r:id="rId2"/>
    <p:sldLayoutId id="2147486312" r:id="rId3"/>
    <p:sldLayoutId id="2147486313" r:id="rId4"/>
    <p:sldLayoutId id="2147486314" r:id="rId5"/>
    <p:sldLayoutId id="2147486315" r:id="rId6"/>
    <p:sldLayoutId id="2147486316" r:id="rId7"/>
    <p:sldLayoutId id="2147486317" r:id="rId8"/>
    <p:sldLayoutId id="2147486318" r:id="rId9"/>
    <p:sldLayoutId id="2147486319" r:id="rId10"/>
    <p:sldLayoutId id="21474863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5059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804DA68-B95E-4A82-A3C1-FCA35E782D4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506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506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3C869E2-CD68-40B7-A3A1-1DBBD1572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1" r:id="rId1"/>
    <p:sldLayoutId id="2147486322" r:id="rId2"/>
    <p:sldLayoutId id="2147486323" r:id="rId3"/>
    <p:sldLayoutId id="2147486324" r:id="rId4"/>
    <p:sldLayoutId id="2147486325" r:id="rId5"/>
    <p:sldLayoutId id="2147486326" r:id="rId6"/>
    <p:sldLayoutId id="2147486327" r:id="rId7"/>
    <p:sldLayoutId id="2147486328" r:id="rId8"/>
    <p:sldLayoutId id="2147486329" r:id="rId9"/>
    <p:sldLayoutId id="2147486330" r:id="rId10"/>
    <p:sldLayoutId id="214748633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6083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04714D9-63C5-4BCB-AE2A-69EDD79C96B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60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608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EBF4EAB-5CFA-4D28-847F-ACF0F0CC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2" r:id="rId1"/>
    <p:sldLayoutId id="2147486333" r:id="rId2"/>
    <p:sldLayoutId id="2147486334" r:id="rId3"/>
    <p:sldLayoutId id="2147486335" r:id="rId4"/>
    <p:sldLayoutId id="2147486336" r:id="rId5"/>
    <p:sldLayoutId id="2147486337" r:id="rId6"/>
    <p:sldLayoutId id="2147486338" r:id="rId7"/>
    <p:sldLayoutId id="2147486339" r:id="rId8"/>
    <p:sldLayoutId id="2147486340" r:id="rId9"/>
    <p:sldLayoutId id="2147486341" r:id="rId10"/>
    <p:sldLayoutId id="214748634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7107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153C140-F7E5-49B6-B4F7-54325C3748A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71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71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E9C92D1-A1C9-4BF1-AA57-A4AF45622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3" r:id="rId1"/>
    <p:sldLayoutId id="2147486344" r:id="rId2"/>
    <p:sldLayoutId id="2147486345" r:id="rId3"/>
    <p:sldLayoutId id="2147486346" r:id="rId4"/>
    <p:sldLayoutId id="2147486347" r:id="rId5"/>
    <p:sldLayoutId id="2147486348" r:id="rId6"/>
    <p:sldLayoutId id="2147486349" r:id="rId7"/>
    <p:sldLayoutId id="2147486350" r:id="rId8"/>
    <p:sldLayoutId id="2147486351" r:id="rId9"/>
    <p:sldLayoutId id="2147486352" r:id="rId10"/>
    <p:sldLayoutId id="214748635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8131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0322949-1879-4F80-994D-D2BA27A62ED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81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81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08D9F73-4C68-4511-8381-4B1FD9DC2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4" r:id="rId1"/>
    <p:sldLayoutId id="2147486355" r:id="rId2"/>
    <p:sldLayoutId id="2147486356" r:id="rId3"/>
    <p:sldLayoutId id="2147486357" r:id="rId4"/>
    <p:sldLayoutId id="2147486358" r:id="rId5"/>
    <p:sldLayoutId id="2147486359" r:id="rId6"/>
    <p:sldLayoutId id="2147486360" r:id="rId7"/>
    <p:sldLayoutId id="2147486361" r:id="rId8"/>
    <p:sldLayoutId id="2147486362" r:id="rId9"/>
    <p:sldLayoutId id="2147486363" r:id="rId10"/>
    <p:sldLayoutId id="214748636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9155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C590A9F-BCC4-43BC-96F4-FEFBCB94AE33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915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4916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240655A-7F16-4633-94C7-E63F27A4E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5" r:id="rId1"/>
    <p:sldLayoutId id="2147486366" r:id="rId2"/>
    <p:sldLayoutId id="2147486367" r:id="rId3"/>
    <p:sldLayoutId id="2147486368" r:id="rId4"/>
    <p:sldLayoutId id="2147486369" r:id="rId5"/>
    <p:sldLayoutId id="2147486370" r:id="rId6"/>
    <p:sldLayoutId id="2147486371" r:id="rId7"/>
    <p:sldLayoutId id="2147486372" r:id="rId8"/>
    <p:sldLayoutId id="2147486373" r:id="rId9"/>
    <p:sldLayoutId id="2147486374" r:id="rId10"/>
    <p:sldLayoutId id="214748637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0179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35EB863-7E0C-4D0B-B7D8-A51C77090A0C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018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018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3445914-3D38-4ABB-B18D-B99BEEE49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6" r:id="rId1"/>
    <p:sldLayoutId id="2147486377" r:id="rId2"/>
    <p:sldLayoutId id="2147486378" r:id="rId3"/>
    <p:sldLayoutId id="2147486379" r:id="rId4"/>
    <p:sldLayoutId id="2147486380" r:id="rId5"/>
    <p:sldLayoutId id="2147486381" r:id="rId6"/>
    <p:sldLayoutId id="2147486382" r:id="rId7"/>
    <p:sldLayoutId id="2147486383" r:id="rId8"/>
    <p:sldLayoutId id="2147486384" r:id="rId9"/>
    <p:sldLayoutId id="2147486385" r:id="rId10"/>
    <p:sldLayoutId id="214748638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123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1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02DF50C3-A07D-492C-A64B-CE04088E7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  <p:sldLayoutId id="2147485893" r:id="rId2"/>
    <p:sldLayoutId id="2147485894" r:id="rId3"/>
    <p:sldLayoutId id="2147485895" r:id="rId4"/>
    <p:sldLayoutId id="2147485896" r:id="rId5"/>
    <p:sldLayoutId id="2147485897" r:id="rId6"/>
    <p:sldLayoutId id="2147485898" r:id="rId7"/>
    <p:sldLayoutId id="2147485899" r:id="rId8"/>
    <p:sldLayoutId id="2147485900" r:id="rId9"/>
    <p:sldLayoutId id="2147485901" r:id="rId10"/>
    <p:sldLayoutId id="214748590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1203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F500738-E26E-4652-BA19-1733FD1B6CA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120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120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A331A83-B750-419E-BAB4-A6A52FFA8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7" r:id="rId1"/>
    <p:sldLayoutId id="2147486388" r:id="rId2"/>
    <p:sldLayoutId id="2147486389" r:id="rId3"/>
    <p:sldLayoutId id="2147486390" r:id="rId4"/>
    <p:sldLayoutId id="2147486391" r:id="rId5"/>
    <p:sldLayoutId id="2147486392" r:id="rId6"/>
    <p:sldLayoutId id="2147486393" r:id="rId7"/>
    <p:sldLayoutId id="2147486394" r:id="rId8"/>
    <p:sldLayoutId id="2147486395" r:id="rId9"/>
    <p:sldLayoutId id="2147486396" r:id="rId10"/>
    <p:sldLayoutId id="214748639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2227" name="Picture 7" descr="Logo itt biru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6248401"/>
            <a:ext cx="82126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228600"/>
            <a:ext cx="924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0" y="1524000"/>
            <a:ext cx="873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5462582-3D00-4D74-9D62-0D5690460A3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223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 smtClean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223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283536-485F-4C12-8ECC-9BD92F0A2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8" r:id="rId1"/>
    <p:sldLayoutId id="2147486399" r:id="rId2"/>
    <p:sldLayoutId id="2147486400" r:id="rId3"/>
    <p:sldLayoutId id="2147486401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3251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DBD25460-ACE3-4631-B386-87DF8890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3256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542" r:id="rId2"/>
    <p:sldLayoutId id="2147486410" r:id="rId3"/>
    <p:sldLayoutId id="214748641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4275" name="Picture 3" descr="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12192000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609600" y="228600"/>
            <a:ext cx="11074400" cy="6096000"/>
          </a:xfrm>
          <a:prstGeom prst="rect">
            <a:avLst/>
          </a:prstGeom>
          <a:solidFill>
            <a:srgbClr val="606060">
              <a:alpha val="56862"/>
            </a:srgb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54277" name="Picture 11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"/>
            <a:ext cx="19304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42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BE03AE-709A-4B54-913C-6760D9E84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22" r:id="rId4"/>
    <p:sldLayoutId id="2147486423" r:id="rId5"/>
    <p:sldLayoutId id="2147486424" r:id="rId6"/>
    <p:sldLayoutId id="2147486425" r:id="rId7"/>
    <p:sldLayoutId id="2147486426" r:id="rId8"/>
    <p:sldLayoutId id="2147486427" r:id="rId9"/>
    <p:sldLayoutId id="2147486428" r:id="rId10"/>
    <p:sldLayoutId id="214748642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5299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530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F7B21837-D065-49F6-9305-D0DD7EB8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0" r:id="rId1"/>
    <p:sldLayoutId id="2147486431" r:id="rId2"/>
    <p:sldLayoutId id="2147486432" r:id="rId3"/>
    <p:sldLayoutId id="2147486433" r:id="rId4"/>
    <p:sldLayoutId id="2147486434" r:id="rId5"/>
    <p:sldLayoutId id="2147486435" r:id="rId6"/>
    <p:sldLayoutId id="2147486436" r:id="rId7"/>
    <p:sldLayoutId id="2147486437" r:id="rId8"/>
    <p:sldLayoutId id="2147486438" r:id="rId9"/>
    <p:sldLayoutId id="2147486439" r:id="rId10"/>
    <p:sldLayoutId id="214748644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6323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63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56471FA7-045F-419C-B0B8-05E0225EE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1" r:id="rId1"/>
    <p:sldLayoutId id="2147486442" r:id="rId2"/>
    <p:sldLayoutId id="2147486443" r:id="rId3"/>
    <p:sldLayoutId id="2147486444" r:id="rId4"/>
    <p:sldLayoutId id="2147486445" r:id="rId5"/>
    <p:sldLayoutId id="2147486446" r:id="rId6"/>
    <p:sldLayoutId id="2147486447" r:id="rId7"/>
    <p:sldLayoutId id="2147486448" r:id="rId8"/>
    <p:sldLayoutId id="2147486449" r:id="rId9"/>
    <p:sldLayoutId id="2147486450" r:id="rId10"/>
    <p:sldLayoutId id="214748645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7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73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EF9D6137-E1C4-4E46-96CA-A0BCCC575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2" r:id="rId1"/>
    <p:sldLayoutId id="2147486453" r:id="rId2"/>
    <p:sldLayoutId id="2147486454" r:id="rId3"/>
    <p:sldLayoutId id="2147486455" r:id="rId4"/>
    <p:sldLayoutId id="2147486456" r:id="rId5"/>
    <p:sldLayoutId id="2147486457" r:id="rId6"/>
    <p:sldLayoutId id="2147486458" r:id="rId7"/>
    <p:sldLayoutId id="2147486459" r:id="rId8"/>
    <p:sldLayoutId id="2147486460" r:id="rId9"/>
    <p:sldLayoutId id="2147486461" r:id="rId10"/>
    <p:sldLayoutId id="214748646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8371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837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F9BF137B-776E-484D-B98D-D72D09B4A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3" r:id="rId1"/>
    <p:sldLayoutId id="2147486464" r:id="rId2"/>
    <p:sldLayoutId id="2147486465" r:id="rId3"/>
    <p:sldLayoutId id="2147486466" r:id="rId4"/>
    <p:sldLayoutId id="2147486467" r:id="rId5"/>
    <p:sldLayoutId id="2147486468" r:id="rId6"/>
    <p:sldLayoutId id="2147486469" r:id="rId7"/>
    <p:sldLayoutId id="2147486470" r:id="rId8"/>
    <p:sldLayoutId id="2147486471" r:id="rId9"/>
    <p:sldLayoutId id="2147486472" r:id="rId10"/>
    <p:sldLayoutId id="214748647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9395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5940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F40F669D-6B9B-4DAB-A99D-AA4C1240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4" r:id="rId1"/>
    <p:sldLayoutId id="2147486475" r:id="rId2"/>
    <p:sldLayoutId id="2147486476" r:id="rId3"/>
    <p:sldLayoutId id="2147486477" r:id="rId4"/>
    <p:sldLayoutId id="2147486478" r:id="rId5"/>
    <p:sldLayoutId id="2147486479" r:id="rId6"/>
    <p:sldLayoutId id="2147486480" r:id="rId7"/>
    <p:sldLayoutId id="2147486481" r:id="rId8"/>
    <p:sldLayoutId id="2147486482" r:id="rId9"/>
    <p:sldLayoutId id="2147486483" r:id="rId10"/>
    <p:sldLayoutId id="214748648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0419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04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AFD40C04-D2C0-413A-81AB-0B52FA041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5" r:id="rId1"/>
    <p:sldLayoutId id="2147486486" r:id="rId2"/>
    <p:sldLayoutId id="2147486487" r:id="rId3"/>
    <p:sldLayoutId id="2147486488" r:id="rId4"/>
    <p:sldLayoutId id="2147486489" r:id="rId5"/>
    <p:sldLayoutId id="2147486490" r:id="rId6"/>
    <p:sldLayoutId id="2147486491" r:id="rId7"/>
    <p:sldLayoutId id="2147486492" r:id="rId8"/>
    <p:sldLayoutId id="2147486493" r:id="rId9"/>
    <p:sldLayoutId id="2147486494" r:id="rId10"/>
    <p:sldLayoutId id="21474864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147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1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6338EABE-AC36-4BA2-AEB3-20085A96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3" r:id="rId1"/>
    <p:sldLayoutId id="2147485904" r:id="rId2"/>
    <p:sldLayoutId id="2147485905" r:id="rId3"/>
    <p:sldLayoutId id="2147485906" r:id="rId4"/>
    <p:sldLayoutId id="2147485907" r:id="rId5"/>
    <p:sldLayoutId id="2147485908" r:id="rId6"/>
    <p:sldLayoutId id="2147485909" r:id="rId7"/>
    <p:sldLayoutId id="2147485910" r:id="rId8"/>
    <p:sldLayoutId id="2147485911" r:id="rId9"/>
    <p:sldLayoutId id="2147485912" r:id="rId10"/>
    <p:sldLayoutId id="214748591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1443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144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361EF594-7BFB-4232-987F-49946391A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6" r:id="rId1"/>
    <p:sldLayoutId id="2147486497" r:id="rId2"/>
    <p:sldLayoutId id="2147486498" r:id="rId3"/>
    <p:sldLayoutId id="2147486499" r:id="rId4"/>
    <p:sldLayoutId id="2147486500" r:id="rId5"/>
    <p:sldLayoutId id="2147486501" r:id="rId6"/>
    <p:sldLayoutId id="2147486502" r:id="rId7"/>
    <p:sldLayoutId id="2147486503" r:id="rId8"/>
    <p:sldLayoutId id="2147486504" r:id="rId9"/>
    <p:sldLayoutId id="2147486505" r:id="rId10"/>
    <p:sldLayoutId id="214748650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2467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247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DC9E9A40-2C32-45EA-A643-9CB40B472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7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3491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349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9246D3B4-45FE-4428-8FA3-DB6888ECE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8" r:id="rId1"/>
    <p:sldLayoutId id="2147486519" r:id="rId2"/>
    <p:sldLayoutId id="2147486520" r:id="rId3"/>
    <p:sldLayoutId id="2147486521" r:id="rId4"/>
    <p:sldLayoutId id="2147486522" r:id="rId5"/>
    <p:sldLayoutId id="2147486523" r:id="rId6"/>
    <p:sldLayoutId id="2147486524" r:id="rId7"/>
    <p:sldLayoutId id="2147486525" r:id="rId8"/>
    <p:sldLayoutId id="2147486526" r:id="rId9"/>
    <p:sldLayoutId id="2147486527" r:id="rId10"/>
    <p:sldLayoutId id="214748652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4515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645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193992F8-54E0-4591-B09A-79C0CC256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9" r:id="rId1"/>
    <p:sldLayoutId id="2147486530" r:id="rId2"/>
    <p:sldLayoutId id="2147486531" r:id="rId3"/>
    <p:sldLayoutId id="2147486532" r:id="rId4"/>
    <p:sldLayoutId id="2147486533" r:id="rId5"/>
    <p:sldLayoutId id="2147486534" r:id="rId6"/>
    <p:sldLayoutId id="2147486535" r:id="rId7"/>
    <p:sldLayoutId id="2147486536" r:id="rId8"/>
    <p:sldLayoutId id="2147486537" r:id="rId9"/>
    <p:sldLayoutId id="2147486538" r:id="rId10"/>
    <p:sldLayoutId id="214748653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486834" y="1336418"/>
            <a:ext cx="11101917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8401"/>
            <a:ext cx="12191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19878" y="6451887"/>
            <a:ext cx="4783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CB8BDD-E1A4-4513-BD26-D2026FA82F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80795" y="6451887"/>
            <a:ext cx="219074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12884416" y="5910799"/>
            <a:ext cx="17097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86834" y="1977656"/>
            <a:ext cx="11101917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0"/>
            <a:ext cx="12191991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9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9" r:id="rId1"/>
    <p:sldLayoutId id="2147486560" r:id="rId2"/>
    <p:sldLayoutId id="2147486561" r:id="rId3"/>
    <p:sldLayoutId id="2147486562" r:id="rId4"/>
    <p:sldLayoutId id="2147486563" r:id="rId5"/>
    <p:sldLayoutId id="2147486564" r:id="rId6"/>
    <p:sldLayoutId id="2147486565" r:id="rId7"/>
    <p:sldLayoutId id="2147486567" r:id="rId8"/>
    <p:sldLayoutId id="2147486568" r:id="rId9"/>
    <p:sldLayoutId id="2147486569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7171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717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41991A26-45A7-41C5-9332-ED388A9A9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8195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20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E8E5756A-AA43-4488-8081-2677C393E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625600" y="0"/>
            <a:ext cx="10566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9219" name="Picture 7" descr="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Logo itt i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248400"/>
            <a:ext cx="81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74638"/>
            <a:ext cx="934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600201"/>
            <a:ext cx="934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2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AE218FEC-3DF4-43F0-B890-AE6092B23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05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0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0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IMK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11/4/2015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45625" y="2961994"/>
            <a:ext cx="4599295" cy="304698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USER INTERFACE  (UI)</a:t>
            </a:r>
            <a:br>
              <a:rPr lang="en-US" sz="2800" dirty="0"/>
            </a:br>
            <a:r>
              <a:rPr lang="en-US" sz="2800" dirty="0"/>
              <a:t>DESIGN PROCESS</a:t>
            </a:r>
          </a:p>
          <a:p>
            <a:pPr algn="just"/>
            <a:endParaRPr lang="en-US" sz="2800" b="1" dirty="0"/>
          </a:p>
          <a:p>
            <a:r>
              <a:rPr lang="en-US" sz="2000" b="1" dirty="0">
                <a:latin typeface="+mn-lt"/>
              </a:rPr>
              <a:t>Step 11-12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Create Meaningful Graphics,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Icons, and Images &amp;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Choose the Proper Colors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3977658" y="5990222"/>
            <a:ext cx="7014886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dirty="0" err="1"/>
              <a:t>Galitz</a:t>
            </a:r>
            <a:r>
              <a:rPr lang="en-US" sz="1200" dirty="0"/>
              <a:t>, Wilbert O. 2007. The Essential Guide to User interface Design: An Introduction to </a:t>
            </a:r>
          </a:p>
          <a:p>
            <a:r>
              <a:rPr lang="en-US" sz="1200" dirty="0"/>
              <a:t>GUI Design Principles and Techniques 3</a:t>
            </a:r>
            <a:r>
              <a:rPr lang="en-US" sz="1200" baseline="30000" dirty="0"/>
              <a:t>rd</a:t>
            </a:r>
            <a:r>
              <a:rPr lang="en-US" sz="1200" dirty="0"/>
              <a:t> Edition. Wiley: Indianapolis.</a:t>
            </a:r>
          </a:p>
        </p:txBody>
      </p:sp>
    </p:spTree>
    <p:extLst>
      <p:ext uri="{BB962C8B-B14F-4D97-AF65-F5344CB8AC3E}">
        <p14:creationId xmlns:p14="http://schemas.microsoft.com/office/powerpoint/2010/main" val="38013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title"/>
          </p:nvPr>
        </p:nvSpPr>
        <p:spPr>
          <a:xfrm>
            <a:off x="2076041" y="1646502"/>
            <a:ext cx="2339752" cy="547688"/>
          </a:xfrm>
        </p:spPr>
        <p:txBody>
          <a:bodyPr/>
          <a:lstStyle/>
          <a:p>
            <a:r>
              <a:rPr lang="en-US" sz="2400" dirty="0"/>
              <a:t>Concrete and familiar shapes</a:t>
            </a:r>
          </a:p>
        </p:txBody>
      </p:sp>
      <p:pic>
        <p:nvPicPr>
          <p:cNvPr id="931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504" y="2724230"/>
            <a:ext cx="4105102" cy="2996978"/>
          </a:xfrm>
        </p:spPr>
      </p:pic>
      <p:pic>
        <p:nvPicPr>
          <p:cNvPr id="931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0973" y="2610027"/>
            <a:ext cx="4376638" cy="3310917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200E4-76D4-4F6A-8B3E-F4B1B53E0A04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31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18BD59-FE57-40E9-A743-405E0FAB3194}" type="slidenum">
              <a:rPr lang="en-US">
                <a:solidFill>
                  <a:schemeClr val="accent1"/>
                </a:solidFill>
              </a:rPr>
              <a:pPr/>
              <a:t>10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79179" y="1412776"/>
            <a:ext cx="38884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 dirty="0">
                <a:latin typeface="+mj-lt"/>
                <a:ea typeface="+mj-ea"/>
                <a:cs typeface="+mj-cs"/>
              </a:rPr>
              <a:t>Visually &amp; conceptually distinct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0413" y="1178292"/>
            <a:ext cx="3375025" cy="993775"/>
          </a:xfrm>
        </p:spPr>
        <p:txBody>
          <a:bodyPr/>
          <a:lstStyle/>
          <a:p>
            <a:r>
              <a:rPr lang="en-US" sz="3000" dirty="0"/>
              <a:t>Examples</a:t>
            </a: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7887" y="2247615"/>
            <a:ext cx="3257550" cy="32575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35450" y="1420912"/>
            <a:ext cx="2127250" cy="16208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225415" y="3903377"/>
            <a:ext cx="3135312" cy="16017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421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95D237-F42F-4B08-95B2-7DE570C99373}" type="slidenum">
              <a:rPr lang="en-US" smtClean="0">
                <a:solidFill>
                  <a:schemeClr val="accent1"/>
                </a:solidFill>
              </a:rPr>
              <a:pPr/>
              <a:t>11</a:t>
            </a:fld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403689" y="3161221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Borders degrading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icon distinctiveness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6225416" y="5654676"/>
            <a:ext cx="270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Avoid excessive detail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in icon design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030412" y="5656264"/>
            <a:ext cx="34925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Communication relationships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in icons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Multimedia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idx="1"/>
          </p:nvPr>
        </p:nvSpPr>
        <p:spPr>
          <a:xfrm>
            <a:off x="2133601" y="2009071"/>
            <a:ext cx="8081963" cy="4465091"/>
          </a:xfrm>
        </p:spPr>
        <p:txBody>
          <a:bodyPr/>
          <a:lstStyle/>
          <a:p>
            <a:r>
              <a:rPr lang="en-US" sz="2000" dirty="0"/>
              <a:t>The graphical flexibility of the Web permits inclusion of other media on a screen, including images, photographs, video, diagrams, drawings, and spoken audio.</a:t>
            </a:r>
          </a:p>
          <a:p>
            <a:r>
              <a:rPr lang="en-US" sz="2000" dirty="0"/>
              <a:t>On the one hand, the various media can be powerful communication and attention-getting techniques. </a:t>
            </a:r>
          </a:p>
          <a:p>
            <a:r>
              <a:rPr lang="en-US" sz="2000" dirty="0"/>
              <a:t>On the other hand, effective use of multimedia in design has been hindered by a lack of knowledge concerning how the various media may best be used, and a scarcity of applied design guidelines.</a:t>
            </a:r>
          </a:p>
          <a:p>
            <a:r>
              <a:rPr lang="en-US" sz="2000" dirty="0"/>
              <a:t>The objective is </a:t>
            </a:r>
            <a:r>
              <a:rPr lang="en-US" sz="2000" b="1" dirty="0"/>
              <a:t>good interaction design</a:t>
            </a:r>
            <a:r>
              <a:rPr lang="en-US" sz="2000" dirty="0"/>
              <a:t>, not “sparkle.”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D31DE-A07E-4F3B-9DD9-EB639C2E4E9C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52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C142C8-BF54-4E08-ADD6-EB11D3583767}" type="slidenum">
              <a:rPr lang="en-US">
                <a:solidFill>
                  <a:schemeClr val="accent1"/>
                </a:solidFill>
              </a:rPr>
              <a:pPr/>
              <a:t>12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0145" y="1349248"/>
            <a:ext cx="7010400" cy="432470"/>
          </a:xfrm>
        </p:spPr>
        <p:txBody>
          <a:bodyPr/>
          <a:lstStyle/>
          <a:p>
            <a:r>
              <a:rPr lang="en-US" sz="3200" dirty="0"/>
              <a:t>Graphics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841356" y="1988840"/>
            <a:ext cx="8496622" cy="423001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graphics to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Supplement the textual content, not as a substitute for it.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Convey information that can’t be effectively accomplished using text.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navigation through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Presenting a site overview.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Identifying site pages.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Identifying content areas.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 the use of graphics that take a long time to load.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 the graphics with all other page elements.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Graphics should not look like gratuitous decorations or banner ads.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graphics (by purpose):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To identify links that may be followed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To illustrate items mentioned in text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To relate items mentioned in text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Explanative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To show how things or processes work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Decorative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To provide visual appeal and emphasis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C6B66-6357-4728-B04E-877F053A9FFB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62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C52ADD-73F8-4C7C-A54D-9CA6992C6383}" type="slidenum">
              <a:rPr lang="en-US">
                <a:solidFill>
                  <a:schemeClr val="accent1"/>
                </a:solidFill>
              </a:rPr>
              <a:pPr/>
              <a:t>13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099130" y="2094552"/>
            <a:ext cx="8029319" cy="4142761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should convey their intended messages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maps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to provide navigation links to other content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Photographs/ Pictures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used when every aspect of the image is relevant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Video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to show things moving/ changing over time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Diagrams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to show  the structure/ relationship of objects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Drawings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when selected parts need to be emphasized/ represented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to explain ideas involving a change in time/ position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as a supplement to text and graphics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29439" y="6042026"/>
            <a:ext cx="822325" cy="365125"/>
          </a:xfrm>
        </p:spPr>
        <p:txBody>
          <a:bodyPr/>
          <a:lstStyle/>
          <a:p>
            <a:pPr>
              <a:defRPr/>
            </a:pPr>
            <a:fld id="{00A701C1-AD00-4CDF-8E62-B9B88095AC9B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72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90C4CF-0CAC-4A68-9D9C-8373D74E2F74}" type="slidenum">
              <a:rPr lang="en-US">
                <a:solidFill>
                  <a:schemeClr val="accent1"/>
                </a:solidFill>
              </a:rPr>
              <a:pPr/>
              <a:t>14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Combining 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26" y="1772726"/>
            <a:ext cx="8454315" cy="447423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sensory combinations that work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together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Closely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screen text with graphics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the visual and auditory information should be totally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 to the task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being performed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 and auditory textual narrative should be presented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simultaneously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or the visuals should precede the narrative by no more than 7 seconds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control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reveal information systematically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 elements revealed to one item at a time and use sequential revelations for related elements.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downloading times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when choosing a media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Thoroughly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all graphics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Legibility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Comprehensibility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29438" y="6042026"/>
            <a:ext cx="895350" cy="365125"/>
          </a:xfrm>
        </p:spPr>
        <p:txBody>
          <a:bodyPr/>
          <a:lstStyle/>
          <a:p>
            <a:pPr>
              <a:defRPr/>
            </a:pPr>
            <a:fld id="{D73423B7-F1EB-4C61-8D24-F3070BF0047C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83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4975C4-7852-4587-AA7B-2249CF38C048}" type="slidenum">
              <a:rPr lang="en-US">
                <a:solidFill>
                  <a:schemeClr val="accent1"/>
                </a:solidFill>
              </a:rPr>
              <a:pPr/>
              <a:t>15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1514867"/>
            <a:ext cx="8352928" cy="1143000"/>
          </a:xfrm>
        </p:spPr>
        <p:txBody>
          <a:bodyPr/>
          <a:lstStyle/>
          <a:p>
            <a:r>
              <a:rPr lang="en-US" sz="2400" dirty="0"/>
              <a:t>Learning Improvements for Various Media</a:t>
            </a:r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521" y="2556866"/>
            <a:ext cx="8176167" cy="338673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29438" y="6042026"/>
            <a:ext cx="895350" cy="365125"/>
          </a:xfrm>
        </p:spPr>
        <p:txBody>
          <a:bodyPr/>
          <a:lstStyle/>
          <a:p>
            <a:pPr>
              <a:defRPr/>
            </a:pPr>
            <a:fld id="{BD869D59-91A5-4A12-83FB-0D4C2F78FF83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93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6C0575-86BB-4290-8B7C-694DE38B6D89}" type="slidenum">
              <a:rPr lang="en-US">
                <a:solidFill>
                  <a:schemeClr val="accent1"/>
                </a:solidFill>
              </a:rPr>
              <a:pPr/>
              <a:t>16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775520" y="1319126"/>
            <a:ext cx="8326438" cy="641239"/>
          </a:xfrm>
        </p:spPr>
        <p:txBody>
          <a:bodyPr/>
          <a:lstStyle/>
          <a:p>
            <a:r>
              <a:rPr lang="en-US" b="1" smtClean="0"/>
              <a:t>Color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1922660" y="2224310"/>
            <a:ext cx="8296275" cy="3719290"/>
          </a:xfrm>
        </p:spPr>
        <p:txBody>
          <a:bodyPr/>
          <a:lstStyle/>
          <a:p>
            <a:r>
              <a:rPr lang="en-US" sz="2000" b="1" dirty="0"/>
              <a:t>Color</a:t>
            </a:r>
            <a:r>
              <a:rPr lang="en-US" sz="2000" dirty="0"/>
              <a:t> adds dimension, or realism, to screen usability. </a:t>
            </a:r>
          </a:p>
          <a:p>
            <a:r>
              <a:rPr lang="en-US" sz="2000" dirty="0"/>
              <a:t>Color draws </a:t>
            </a:r>
            <a:r>
              <a:rPr lang="en-US" sz="2000" b="1" dirty="0"/>
              <a:t>attention</a:t>
            </a:r>
            <a:r>
              <a:rPr lang="en-US" sz="2000" dirty="0"/>
              <a:t> because it attracts a person’s eye. </a:t>
            </a:r>
          </a:p>
          <a:p>
            <a:r>
              <a:rPr lang="en-US" sz="2000" dirty="0"/>
              <a:t>If used </a:t>
            </a:r>
            <a:r>
              <a:rPr lang="en-US" sz="2000" b="1" dirty="0"/>
              <a:t>properly</a:t>
            </a:r>
            <a:r>
              <a:rPr lang="en-US" sz="2000" dirty="0"/>
              <a:t>, it can emphasize the logical organization of information, facilitate the discrimination of screen components, accentuate differences among elements, and make displays more interesting and attractive. </a:t>
            </a:r>
          </a:p>
          <a:p>
            <a:r>
              <a:rPr lang="en-US" sz="2000" dirty="0"/>
              <a:t>If used </a:t>
            </a:r>
            <a:r>
              <a:rPr lang="en-US" sz="2000" b="1" dirty="0"/>
              <a:t>improperly</a:t>
            </a:r>
            <a:r>
              <a:rPr lang="en-US" sz="2000" dirty="0"/>
              <a:t>, color can be distracting and possibly visually fatiguing, impairing the system’s usability.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29439" y="6042026"/>
            <a:ext cx="822325" cy="365125"/>
          </a:xfrm>
        </p:spPr>
        <p:txBody>
          <a:bodyPr/>
          <a:lstStyle/>
          <a:p>
            <a:pPr>
              <a:defRPr/>
            </a:pPr>
            <a:fld id="{96F044F8-2C6D-497C-A227-862FE8B2D052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03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A9D1E6-A90B-448D-BB38-C50B4E73FD86}" type="slidenum">
              <a:rPr lang="en-US">
                <a:solidFill>
                  <a:schemeClr val="accent1"/>
                </a:solidFill>
              </a:rPr>
              <a:pPr/>
              <a:t>17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206" y="1374192"/>
            <a:ext cx="8424863" cy="902681"/>
          </a:xfrm>
        </p:spPr>
        <p:txBody>
          <a:bodyPr/>
          <a:lstStyle/>
          <a:p>
            <a:r>
              <a:rPr lang="en-US" sz="3200" dirty="0"/>
              <a:t>Color Dimensions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6A83F-33E5-4A86-9482-7F727845F04F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13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06D727-3A7E-46F2-A392-2CA1D23D2F3C}" type="slidenum">
              <a:rPr lang="en-US">
                <a:solidFill>
                  <a:schemeClr val="accent1"/>
                </a:solidFill>
              </a:rPr>
              <a:pPr/>
              <a:t>18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08" y="2708921"/>
            <a:ext cx="35052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2655738"/>
            <a:ext cx="35337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4" y="1257130"/>
            <a:ext cx="7010400" cy="431329"/>
          </a:xfrm>
        </p:spPr>
        <p:txBody>
          <a:bodyPr/>
          <a:lstStyle/>
          <a:p>
            <a:r>
              <a:rPr lang="en-US" b="1" dirty="0" smtClean="0"/>
              <a:t>Color Uses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093296" y="1724025"/>
            <a:ext cx="8136135" cy="478155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Use color to assist </a:t>
            </a:r>
            <a:r>
              <a:rPr lang="en-US" sz="1800" dirty="0" err="1"/>
              <a:t>informatting</a:t>
            </a:r>
            <a:r>
              <a:rPr lang="en-US" sz="1800" dirty="0"/>
              <a:t> a screen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Relating or tying elements into groupings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Breaking apart separate groupings of information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Associating information that is widely separated on the screen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Highlighting or calling attention to important information by setting it off from the other information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Use color as a visual code to identify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Screen components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logical structure of ideas, processes, or sequences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Sources of information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Status of information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Use color to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Realistically portray natural objects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Increase screen appeal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29439" y="6042026"/>
            <a:ext cx="822325" cy="365125"/>
          </a:xfrm>
        </p:spPr>
        <p:txBody>
          <a:bodyPr/>
          <a:lstStyle/>
          <a:p>
            <a:pPr>
              <a:defRPr/>
            </a:pPr>
            <a:fld id="{428EB5BC-6E75-4BD6-ACC8-1808AF8516D3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24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C24275-F6BB-4065-B061-928BE93AF5D6}" type="slidenum">
              <a:rPr lang="en-US">
                <a:solidFill>
                  <a:schemeClr val="accent1"/>
                </a:solidFill>
              </a:rPr>
              <a:pPr/>
              <a:t>19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1"/>
              <a:t>Setelah mengikuti materi ini mahasiswa dapat</a:t>
            </a:r>
            <a:r>
              <a:rPr lang="en-US" noProof="1" smtClean="0"/>
              <a:t>: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Mahasiswa</a:t>
            </a:r>
            <a:r>
              <a:rPr lang="en-US" dirty="0" smtClean="0"/>
              <a:t>/I </a:t>
            </a:r>
            <a:r>
              <a:rPr lang="en-US" dirty="0" err="1"/>
              <a:t>m</a:t>
            </a:r>
            <a:r>
              <a:rPr lang="en-US" dirty="0" err="1" smtClean="0"/>
              <a:t>ampu</a:t>
            </a:r>
            <a:r>
              <a:rPr lang="en-US" dirty="0" smtClean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i="1" dirty="0"/>
              <a:t>Graphics, Icons, Images</a:t>
            </a:r>
            <a:r>
              <a:rPr lang="en-US" dirty="0"/>
              <a:t> &amp;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672D20-0FF3-4443-AF3D-260EFC2B5E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4F65A91-0886-4988-9173-91D470D0621F}" type="datetime1">
              <a:rPr lang="en-US" smtClean="0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998" y="1103254"/>
            <a:ext cx="7426325" cy="1143000"/>
          </a:xfrm>
        </p:spPr>
        <p:txBody>
          <a:bodyPr/>
          <a:lstStyle/>
          <a:p>
            <a:r>
              <a:rPr lang="en-US" b="1" dirty="0" smtClean="0"/>
              <a:t>Possible Problems with Color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272684" y="2042021"/>
            <a:ext cx="6418263" cy="4781550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Attention-Getting Capacity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Interference with Use of Other Screens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Varying Sensitivity of the Eye to Different Colors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Color-Viewing Deficiencies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 Connotations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Cross-Disciplinary and Cross-Cultural Differences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29439" y="6042026"/>
            <a:ext cx="822325" cy="365125"/>
          </a:xfrm>
        </p:spPr>
        <p:txBody>
          <a:bodyPr/>
          <a:lstStyle/>
          <a:p>
            <a:pPr>
              <a:defRPr/>
            </a:pPr>
            <a:fld id="{2DFAD7BC-74E3-4E28-A584-40907BE57CA0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34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F1F809-37AA-4F93-957A-C0C46D14ACCB}" type="slidenum">
              <a:rPr lang="en-US">
                <a:solidFill>
                  <a:schemeClr val="accent1"/>
                </a:solidFill>
              </a:rPr>
              <a:pPr/>
              <a:t>20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34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208563"/>
            <a:ext cx="579913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1524000" y="1628800"/>
            <a:ext cx="2123728" cy="24482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Common Color Connotations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06820"/>
              </p:ext>
            </p:extLst>
          </p:nvPr>
        </p:nvGraphicFramePr>
        <p:xfrm>
          <a:off x="3596933" y="1267025"/>
          <a:ext cx="7056784" cy="52119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8770"/>
                <a:gridCol w="3168352"/>
                <a:gridCol w="2849662"/>
              </a:tblGrid>
              <a:tr h="2638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32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Active, Attractive, Dominating, Exciting, Invigorating, Powerful, Strong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Aggressive, Alarming, Energetic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026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Blue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Abstinent, Controlled, Deep, Dreamy, Faithful, Harmonious, Intellectual, Mysterious, Pornography, Rational, Sensible, Tenderness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Aggressive, Cold, Introverted, Melancholic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8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Blue-green or turquoise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Refreshing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Aloof, Cold, Self-willed,</a:t>
                      </a:r>
                      <a:r>
                        <a:rPr lang="en-US" sz="1400" baseline="0" dirty="0" smtClean="0"/>
                        <a:t> Sterile, Unemotional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179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Green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Calm, Close to nature, Conciliatory, Gentle, Harmonious, Optimistic, Refreshing, Strong willed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Envious, Inexperienced,</a:t>
                      </a:r>
                      <a:r>
                        <a:rPr lang="en-US" sz="1400" baseline="0" dirty="0" smtClean="0"/>
                        <a:t> Jealous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8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Cheerful,</a:t>
                      </a:r>
                      <a:r>
                        <a:rPr lang="en-US" sz="1400" baseline="0" dirty="0" smtClean="0"/>
                        <a:t> Colorful, Extroverted, Full of fun, Light, Lively, Youthful</a:t>
                      </a:r>
                      <a:endParaRPr lang="en-US" sz="1400" dirty="0" smtClean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Cowardly,</a:t>
                      </a:r>
                      <a:r>
                        <a:rPr lang="en-US" sz="1400" baseline="0" dirty="0" smtClean="0"/>
                        <a:t> Exaggerated, Superficial, Vain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8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Orange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Alive, Communicative, Direct, Exciting, Joyful, Warm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Cheap, Intimate, Possessive,</a:t>
                      </a:r>
                      <a:r>
                        <a:rPr lang="en-US" sz="1400" baseline="0" dirty="0" smtClean="0"/>
                        <a:t> Vigorous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38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Purple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Luxurious, Royal,</a:t>
                      </a:r>
                      <a:r>
                        <a:rPr lang="en-US" sz="1400" baseline="0" dirty="0" smtClean="0"/>
                        <a:t> Serious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Sad</a:t>
                      </a:r>
                      <a:endParaRPr lang="en-US" sz="1400" dirty="0"/>
                    </a:p>
                  </a:txBody>
                  <a:tcPr marL="91446" marR="91446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8554" y="6473972"/>
            <a:ext cx="822325" cy="365125"/>
          </a:xfrm>
        </p:spPr>
        <p:txBody>
          <a:bodyPr/>
          <a:lstStyle/>
          <a:p>
            <a:pPr>
              <a:defRPr/>
            </a:pPr>
            <a:fld id="{A1A3F940-29D2-484F-83AA-7DEED0D79B82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4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339D5B-03FA-4317-8BE9-36C63DDCB8F5}" type="slidenum">
              <a:rPr lang="en-US">
                <a:solidFill>
                  <a:schemeClr val="accent1"/>
                </a:solidFill>
              </a:rPr>
              <a:pPr/>
              <a:t>21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4489" name="TextBox 5"/>
          <p:cNvSpPr txBox="1">
            <a:spLocks noChangeArrowheads="1"/>
          </p:cNvSpPr>
          <p:nvPr/>
        </p:nvSpPr>
        <p:spPr bwMode="auto">
          <a:xfrm>
            <a:off x="1542788" y="4986666"/>
            <a:ext cx="1744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Derived from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Gotz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(1998) and Stone 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Color – the Research Shows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88" y="1977657"/>
            <a:ext cx="8367713" cy="4527919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Color has been shown 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improve performance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Kopala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1981; Nagy and Sanchez, 1992;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Sidorsky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1982), 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improve visual search time (Christ, 1975; Carter, 1982), 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be useful for organizing information (Engel, 1980), to aid memory (Marcus, 1986b), 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demarcate a portion of a screen (as opposed to lines or type font,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Wopking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1985)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Color: 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improve performance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Tullis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1981), 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affect on reading text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Legge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Rubin, 1986),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impair performance (Christ and T, 1973; Christ, 1975),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less important than display spacing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Haubner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B, 1983).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simple displays, color may have no dramatic impact. As display complexity increases, however, so does the value of color.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be effective, color must be properly used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29439" y="6042026"/>
            <a:ext cx="822325" cy="365125"/>
          </a:xfrm>
        </p:spPr>
        <p:txBody>
          <a:bodyPr/>
          <a:lstStyle/>
          <a:p>
            <a:pPr>
              <a:defRPr/>
            </a:pPr>
            <a:fld id="{926F878B-F374-4D50-B85E-45499F130312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54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BF5DE7-4CD5-4A21-A208-2706D790FA5F}" type="slidenum">
              <a:rPr lang="en-US">
                <a:solidFill>
                  <a:schemeClr val="accent1"/>
                </a:solidFill>
              </a:rPr>
              <a:pPr/>
              <a:t>22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5" y="2204864"/>
            <a:ext cx="295148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Effective Foreground / Background Combinations</a:t>
            </a:r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3370" y="1433513"/>
            <a:ext cx="5446713" cy="460851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29438" y="6042026"/>
            <a:ext cx="1039812" cy="365125"/>
          </a:xfrm>
        </p:spPr>
        <p:txBody>
          <a:bodyPr/>
          <a:lstStyle/>
          <a:p>
            <a:pPr>
              <a:defRPr/>
            </a:pPr>
            <a:fld id="{C6EEF280-AD50-4229-A76A-62781072B7C1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65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E89CAC-1228-436B-A175-72F2DAB0F2D5}" type="slidenum">
              <a:rPr lang="en-US">
                <a:solidFill>
                  <a:schemeClr val="accent1"/>
                </a:solidFill>
              </a:rPr>
              <a:pPr/>
              <a:t>23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575" y="1327658"/>
            <a:ext cx="2513160" cy="1143000"/>
          </a:xfrm>
        </p:spPr>
        <p:txBody>
          <a:bodyPr/>
          <a:lstStyle/>
          <a:p>
            <a:r>
              <a:rPr lang="en-US" sz="2400" dirty="0"/>
              <a:t>Choosing Colors for Web Pages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167188" y="1476629"/>
            <a:ext cx="6346825" cy="4781550"/>
          </a:xfrm>
        </p:spPr>
        <p:txBody>
          <a:bodyPr rtlCol="0">
            <a:normAutofit fontScale="40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Color must always have a meaningful purpose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browser 216-color palette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Presentation:</a:t>
            </a: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Minimize the number of presented colors</a:t>
            </a: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Always consider color in context</a:t>
            </a: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similar or the same color schemes throughout</a:t>
            </a: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foregrounds: Use black or strong colors for text and headings</a:t>
            </a: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backgrounds: Use weaker contrasting colors such as off-white or light gray</a:t>
            </a: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a uniform color in large areas</a:t>
            </a: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smaller the element, the more contrast is required between it and its background</a:t>
            </a: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Larger images should use</a:t>
            </a:r>
          </a:p>
          <a:p>
            <a:pPr lvl="2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Flat, Web-safe colors</a:t>
            </a:r>
          </a:p>
          <a:p>
            <a:pPr lvl="2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Fewer colors than small images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 colors to be easily reproduced in black and white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default colors for links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not display non-link text in link colors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all colors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29439" y="6042026"/>
            <a:ext cx="822325" cy="365125"/>
          </a:xfrm>
        </p:spPr>
        <p:txBody>
          <a:bodyPr/>
          <a:lstStyle/>
          <a:p>
            <a:pPr>
              <a:defRPr/>
            </a:pPr>
            <a:fld id="{9517552D-C06C-4302-960F-7EA0C981F728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1075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427B34-2706-4198-855D-08952F8BF49B}" type="slidenum">
              <a:rPr lang="en-US">
                <a:solidFill>
                  <a:schemeClr val="accent1"/>
                </a:solidFill>
              </a:rPr>
              <a:pPr/>
              <a:t>24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470473"/>
            <a:ext cx="7010400" cy="393799"/>
          </a:xfrm>
        </p:spPr>
        <p:txBody>
          <a:bodyPr/>
          <a:lstStyle/>
          <a:p>
            <a:r>
              <a:rPr lang="en-US" sz="2400" dirty="0"/>
              <a:t>Uses of Color to Avoid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idx="1"/>
          </p:nvPr>
        </p:nvSpPr>
        <p:spPr>
          <a:xfrm>
            <a:off x="2163346" y="1913856"/>
            <a:ext cx="7605062" cy="4285332"/>
          </a:xfrm>
        </p:spPr>
        <p:txBody>
          <a:bodyPr rtlCol="0">
            <a:normAutofit fontScale="32500" lnSpcReduction="20000"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Relying exclusively on color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 many colors at one time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Highly saturated, spectrally extreme colors together:</a:t>
            </a:r>
          </a:p>
          <a:p>
            <a:pPr lvl="1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 and blue, yellow and purple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Low-brightness colors for extended viewing or older viewers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Colors in small areas, or for fine details.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Colors lacking contrast:</a:t>
            </a:r>
          </a:p>
          <a:p>
            <a:pPr lvl="1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Ex. </a:t>
            </a:r>
            <a:r>
              <a:rPr lang="en-US" sz="3500" dirty="0">
                <a:solidFill>
                  <a:srgbClr val="FFFF00"/>
                </a:solidFill>
              </a:rPr>
              <a:t>yellow and white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black and brown; </a:t>
            </a:r>
            <a:r>
              <a:rPr lang="en-US" sz="3500" dirty="0">
                <a:solidFill>
                  <a:srgbClr val="FF0000"/>
                </a:solidFill>
              </a:rPr>
              <a:t>reds,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500" dirty="0">
                <a:solidFill>
                  <a:srgbClr val="002060"/>
                </a:solidFill>
              </a:rPr>
              <a:t>blues,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500" dirty="0">
                <a:solidFill>
                  <a:srgbClr val="663300"/>
                </a:solidFill>
              </a:rPr>
              <a:t>brown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saturated colors for text or other frequently-read screen components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Pure blue for text, thin lines, and small shapes.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Non-opponent colors.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 and green in the periphery of large-scale displays.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Adjacent colors that only differ in the amount of blue.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Single-color distinctions for color-deficient users.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colors in unexpected ways.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color to improve legibility of densely packed text.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26" y="6211889"/>
            <a:ext cx="855663" cy="365125"/>
          </a:xfrm>
        </p:spPr>
        <p:txBody>
          <a:bodyPr/>
          <a:lstStyle/>
          <a:p>
            <a:pPr>
              <a:defRPr/>
            </a:pPr>
            <a:fld id="{3655E2D7-B9F1-4315-8EBF-FF84EA2C1BDE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0324" y="6495693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CSG2C3 - INTERAKSI MANUSIA DAN KOMPUTER</a:t>
            </a:r>
          </a:p>
        </p:txBody>
      </p:sp>
      <p:sp>
        <p:nvSpPr>
          <p:cNvPr id="1085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198689" y="6492875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83CA4-67BF-4959-9E39-396B95946E65}" type="slidenum">
              <a:rPr lang="en-US">
                <a:solidFill>
                  <a:schemeClr val="bg1"/>
                </a:solidFill>
              </a:rPr>
              <a:pPr/>
              <a:t>25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356351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524001" y="6356351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11/4/2015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Topics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EA799-7228-471C-8ECD-45587F57CE65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CSG2C3 - INTERAKSI MANUSIA DAN KOMPUTER</a:t>
            </a:r>
          </a:p>
        </p:txBody>
      </p:sp>
      <p:sp>
        <p:nvSpPr>
          <p:cNvPr id="860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3B6CCA-2109-4752-A590-99B7E15320A8}" type="slidenum">
              <a:rPr lang="en-US">
                <a:solidFill>
                  <a:schemeClr val="accent1"/>
                </a:solidFill>
              </a:rPr>
              <a:pPr/>
              <a:t>3</a:t>
            </a:fld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9974745"/>
              </p:ext>
            </p:extLst>
          </p:nvPr>
        </p:nvGraphicFramePr>
        <p:xfrm>
          <a:off x="2063552" y="20018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Icons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275334" y="1458347"/>
            <a:ext cx="4594225" cy="49831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Icons are pictorial images most often used to represent objects and actions with which users can interact with or that they can manipulate.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Icons may stand alone on a desktop or in a window, or be grouped together in a toolbar.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secondary use of an icon is to reinforce important information, such as a warning icon in a dialog message box.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icons that are familiar, clear and legible, simple, consistent, direct, efficient, and discriminable.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 consider the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in which the icon is used.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Expectancies of users.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Complexity of task.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4A75E-973C-46F8-82EA-580FE5889528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70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C9A032-51BF-4D7A-A189-777E2CA07647}" type="slidenum">
              <a:rPr lang="en-US">
                <a:solidFill>
                  <a:schemeClr val="accent1"/>
                </a:solidFill>
              </a:rPr>
              <a:pPr/>
              <a:t>4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87044" name="Picture 4" descr="59399stock-icons-impression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5" y="1969703"/>
            <a:ext cx="1687194" cy="435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9077" y="1268761"/>
            <a:ext cx="7010400" cy="575345"/>
          </a:xfrm>
        </p:spPr>
        <p:txBody>
          <a:bodyPr/>
          <a:lstStyle/>
          <a:p>
            <a:r>
              <a:rPr lang="en-US" b="1" dirty="0" smtClean="0"/>
              <a:t>Kinds of Icons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775521" y="1844106"/>
            <a:ext cx="8525918" cy="4464545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Marcus (1984):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Something that looks like what it means.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Index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 sign that was caused by the thing to which it refers.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Symbol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 sign that may be completely arbitrary in appearance.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Rogers (1989):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Resemblance.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image that looks like what it means.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Ex. A book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a dictionary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Symbolic.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abstract image representing something.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Ex. A cracked glass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something fragile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Exemplar.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image illustrating an example or characteristic of something. Ex. A freeway exit picturing knife and fork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restaurant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Arbitrary.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image completely arbitrary in appearance whose meaning must be learned. Ex. Menu and sizing icons on screens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Analogy.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image physically or semantically associated with something. Ex. 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wheel arrow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of bricks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move command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F5058-6664-40C3-8BE2-028D6F4A4A91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80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7062F5-76FD-4939-AC96-9DD4C2359C28}" type="slidenum">
              <a:rPr lang="en-US">
                <a:solidFill>
                  <a:schemeClr val="accent1"/>
                </a:solidFill>
              </a:rPr>
              <a:pPr/>
              <a:t>5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100" y="1134127"/>
            <a:ext cx="7010400" cy="5400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Some common icons. What do they stand for? </a:t>
            </a: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908" y="1540618"/>
            <a:ext cx="6636367" cy="395689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553B9-3B54-4DCB-989E-D0759536B219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890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1BD2BC-2038-486C-AD43-4F8DD0E3554F}" type="slidenum">
              <a:rPr lang="en-US">
                <a:solidFill>
                  <a:schemeClr val="accent1"/>
                </a:solidFill>
              </a:rPr>
              <a:pPr/>
              <a:t>6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27275" y="2738439"/>
            <a:ext cx="6224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002060"/>
                </a:solidFill>
                <a:latin typeface="Arial" panose="020B0604020202020204" pitchFamily="34" charset="0"/>
              </a:rPr>
              <a:t>Hot		Cold		Fast		Slow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98675" y="4133850"/>
            <a:ext cx="619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002060"/>
                </a:solidFill>
                <a:latin typeface="Arial" panose="020B0604020202020204" pitchFamily="34" charset="0"/>
              </a:rPr>
              <a:t>Engine Oil      Ammeter/ Generator	  Straight	Turn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8039" y="5497514"/>
            <a:ext cx="689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002060"/>
                </a:solidFill>
                <a:latin typeface="Arial" panose="020B0604020202020204" pitchFamily="34" charset="0"/>
              </a:rPr>
              <a:t>Automatic      Variable Regulation	Plus/ Positive	Minus/ Neg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551390" y="2492896"/>
            <a:ext cx="3047521" cy="15841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/>
              <a:t>Max Number of Codes for Effective Human Differentiation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215869"/>
              </p:ext>
            </p:extLst>
          </p:nvPr>
        </p:nvGraphicFramePr>
        <p:xfrm>
          <a:off x="4572509" y="1199012"/>
          <a:ext cx="6120680" cy="52528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864096"/>
                <a:gridCol w="3456384"/>
              </a:tblGrid>
              <a:tr h="472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Encoding Method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accent2"/>
                          </a:solidFill>
                        </a:rPr>
                        <a:t>Recom</a:t>
                      </a:r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. Max.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Comments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1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Alphanumeric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Unlimited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High versatile.</a:t>
                      </a:r>
                    </a:p>
                    <a:p>
                      <a:pPr algn="l"/>
                      <a:r>
                        <a:rPr lang="en-US" sz="1200" dirty="0" smtClean="0"/>
                        <a:t>Meaning usually self-evident.</a:t>
                      </a:r>
                    </a:p>
                    <a:p>
                      <a:pPr algn="l"/>
                      <a:r>
                        <a:rPr lang="en-US" sz="1200" dirty="0" smtClean="0"/>
                        <a:t>Location time may be longer than for graphic coding.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1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Geometric Shapes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10-20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High mnemonic value.</a:t>
                      </a:r>
                    </a:p>
                    <a:p>
                      <a:pPr algn="l"/>
                      <a:r>
                        <a:rPr lang="en-US" sz="1200" dirty="0" smtClean="0"/>
                        <a:t>Very effective if shape relates</a:t>
                      </a:r>
                      <a:r>
                        <a:rPr lang="en-US" sz="1200" baseline="0" dirty="0" smtClean="0"/>
                        <a:t> to object or operation being represented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1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Size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3-5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Fair.</a:t>
                      </a:r>
                    </a:p>
                    <a:p>
                      <a:pPr algn="l"/>
                      <a:r>
                        <a:rPr lang="en-US" sz="1200" dirty="0" smtClean="0"/>
                        <a:t>Considerable space required.</a:t>
                      </a:r>
                    </a:p>
                    <a:p>
                      <a:pPr algn="l"/>
                      <a:r>
                        <a:rPr lang="en-US" sz="1200" dirty="0" smtClean="0"/>
                        <a:t>Location</a:t>
                      </a:r>
                      <a:r>
                        <a:rPr lang="en-US" sz="1200" baseline="0" dirty="0" smtClean="0"/>
                        <a:t> time longer than for colors and shapes.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7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</a:t>
                      </a:r>
                      <a:r>
                        <a:rPr lang="en-US" sz="1200" baseline="0" dirty="0" smtClean="0"/>
                        <a:t> Length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3-4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Will clutter the display if many are used.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03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 Width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2-3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Good.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03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 Style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5-9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Good.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7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 Angle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8-11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Good in special</a:t>
                      </a:r>
                      <a:r>
                        <a:rPr lang="en-US" sz="1200" baseline="0" dirty="0" smtClean="0"/>
                        <a:t> cases (Such as wind direction)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7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Solid and Broken</a:t>
                      </a:r>
                      <a:r>
                        <a:rPr lang="en-US" sz="1200" baseline="0" dirty="0" smtClean="0"/>
                        <a:t> Lines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3-4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Good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7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Dots or Marks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Minimize number for</a:t>
                      </a:r>
                      <a:r>
                        <a:rPr lang="en-US" sz="1200" baseline="0" dirty="0" smtClean="0"/>
                        <a:t> quick assimilation.</a:t>
                      </a:r>
                      <a:endParaRPr lang="en-US" sz="1200" dirty="0"/>
                    </a:p>
                  </a:txBody>
                  <a:tcPr marL="82798" marR="82798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371D8-F5FB-4AFB-9189-A323D8301A3D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01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0EFDDD-53EA-42B0-9706-9437FB147587}" type="slidenum">
              <a:rPr lang="en-US">
                <a:solidFill>
                  <a:schemeClr val="accent1"/>
                </a:solidFill>
              </a:rPr>
              <a:pPr/>
              <a:t>7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524000" y="2132856"/>
            <a:ext cx="2453658" cy="1800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/>
              <a:t>Max Number of Codes for Effective Human Differentiation ..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589423"/>
              </p:ext>
            </p:extLst>
          </p:nvPr>
        </p:nvGraphicFramePr>
        <p:xfrm>
          <a:off x="4079777" y="1340768"/>
          <a:ext cx="6348413" cy="47293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6480"/>
                <a:gridCol w="1358535"/>
                <a:gridCol w="3273398"/>
              </a:tblGrid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Encoding Method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accent2"/>
                          </a:solidFill>
                        </a:rPr>
                        <a:t>Recom</a:t>
                      </a:r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. Max.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Comments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Brightness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2-3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Creates problems on screens with poor contrast.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057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Flashing/ blinking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2-3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Confusing for general encoding but the best way to attract attention.</a:t>
                      </a:r>
                    </a:p>
                    <a:p>
                      <a:pPr algn="l"/>
                      <a:r>
                        <a:rPr lang="en-US" sz="1200" dirty="0" smtClean="0"/>
                        <a:t>Interacts</a:t>
                      </a:r>
                      <a:r>
                        <a:rPr lang="en-US" sz="1200" baseline="0" dirty="0" smtClean="0"/>
                        <a:t> poorly with other codes.</a:t>
                      </a:r>
                    </a:p>
                    <a:p>
                      <a:pPr algn="l"/>
                      <a:r>
                        <a:rPr lang="en-US" sz="1200" baseline="0" dirty="0" smtClean="0"/>
                        <a:t>Annoying if overused.</a:t>
                      </a:r>
                    </a:p>
                    <a:p>
                      <a:pPr algn="l"/>
                      <a:r>
                        <a:rPr lang="en-US" sz="1200" baseline="0" dirty="0" smtClean="0"/>
                        <a:t>Limit to small fields.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Underlining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data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Useful but can reduce text legibility.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Reverse Polarity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data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Effective for making data stand out.</a:t>
                      </a:r>
                    </a:p>
                    <a:p>
                      <a:pPr algn="l"/>
                      <a:r>
                        <a:rPr lang="en-US" sz="1200" dirty="0" smtClean="0"/>
                        <a:t>Flicker easily perceived in large areas.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Orientation (location on display surface)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4-8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229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Color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6-8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Attractive and efficient.</a:t>
                      </a:r>
                    </a:p>
                    <a:p>
                      <a:pPr algn="l"/>
                      <a:r>
                        <a:rPr lang="en-US" sz="1200" dirty="0" smtClean="0"/>
                        <a:t>Short location time.</a:t>
                      </a:r>
                    </a:p>
                    <a:p>
                      <a:pPr algn="l"/>
                      <a:r>
                        <a:rPr lang="en-US" sz="1200" dirty="0" smtClean="0"/>
                        <a:t>Excessive use confusing.</a:t>
                      </a:r>
                    </a:p>
                    <a:p>
                      <a:pPr algn="l"/>
                      <a:r>
                        <a:rPr lang="en-US" sz="1200" dirty="0" smtClean="0"/>
                        <a:t>Poor for the color blind.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Combinations of codes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Unlimited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Can reinforce</a:t>
                      </a:r>
                      <a:r>
                        <a:rPr lang="en-US" sz="1200" baseline="0" dirty="0" smtClean="0"/>
                        <a:t> coding but complex combinations can be confusing.</a:t>
                      </a:r>
                      <a:endParaRPr lang="en-US" sz="1200" dirty="0"/>
                    </a:p>
                  </a:txBody>
                  <a:tcPr marL="82805" marR="82805" marT="45715" marB="457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E0BA6-1B0E-4269-AD05-6D2341C3CFEB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1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CAB4A8-7C4C-49A1-B3CD-F0438B541E88}" type="slidenum">
              <a:rPr lang="en-US">
                <a:solidFill>
                  <a:schemeClr val="accent1"/>
                </a:solidFill>
              </a:rPr>
              <a:pPr/>
              <a:t>8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336007"/>
            <a:ext cx="7010400" cy="364207"/>
          </a:xfrm>
        </p:spPr>
        <p:txBody>
          <a:bodyPr/>
          <a:lstStyle/>
          <a:p>
            <a:r>
              <a:rPr lang="en-US" sz="2000" dirty="0"/>
              <a:t>A Successful Icon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700213"/>
            <a:ext cx="7010400" cy="4525962"/>
          </a:xfrm>
        </p:spPr>
        <p:txBody>
          <a:bodyPr/>
          <a:lstStyle/>
          <a:p>
            <a:r>
              <a:rPr lang="en-US" sz="1600" dirty="0"/>
              <a:t>Looks different from all other icons.</a:t>
            </a:r>
          </a:p>
          <a:p>
            <a:r>
              <a:rPr lang="en-US" sz="1600" dirty="0"/>
              <a:t>Is obvious what it does or represents.</a:t>
            </a:r>
          </a:p>
          <a:p>
            <a:r>
              <a:rPr lang="en-US" sz="1600" dirty="0"/>
              <a:t>Is recognizable when no larger than 16 pixels square.</a:t>
            </a:r>
          </a:p>
          <a:p>
            <a:r>
              <a:rPr lang="en-US" sz="1600" dirty="0"/>
              <a:t>Looks as good in black and white as in color.</a:t>
            </a:r>
          </a:p>
          <a:p>
            <a:pPr>
              <a:buFontTx/>
              <a:buNone/>
            </a:pPr>
            <a:r>
              <a:rPr lang="en-US" sz="2000" b="1" dirty="0"/>
              <a:t>Choosing Icons Images:</a:t>
            </a:r>
          </a:p>
          <a:p>
            <a:r>
              <a:rPr lang="en-US" sz="1600" dirty="0"/>
              <a:t>Use existing icons when available.</a:t>
            </a:r>
          </a:p>
          <a:p>
            <a:r>
              <a:rPr lang="en-US" sz="1600" dirty="0"/>
              <a:t>Use images for nouns, not verbs.</a:t>
            </a:r>
          </a:p>
          <a:p>
            <a:r>
              <a:rPr lang="en-US" sz="1600" dirty="0"/>
              <a:t>Use traditional images.</a:t>
            </a:r>
          </a:p>
          <a:p>
            <a:r>
              <a:rPr lang="en-US" sz="1600" dirty="0"/>
              <a:t>Consider user cultural and social norms.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7DFC1C-9046-4864-BE76-8D307A1E8397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</a:p>
        </p:txBody>
      </p:sp>
      <p:sp>
        <p:nvSpPr>
          <p:cNvPr id="921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376402-A645-444D-AEED-9B1851D9B309}" type="slidenum">
              <a:rPr lang="en-US">
                <a:solidFill>
                  <a:schemeClr val="accent1"/>
                </a:solidFill>
              </a:rPr>
              <a:pPr/>
              <a:t>9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4ed28a2c7987b64df4a0786bf6be1b2a5b"/>
</p:tagLst>
</file>

<file path=ppt/theme/theme1.xml><?xml version="1.0" encoding="utf-8"?>
<a:theme xmlns:a="http://schemas.openxmlformats.org/drawingml/2006/main" name="!!imk1">
  <a:themeElements>
    <a:clrScheme name="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!!imk1">
  <a:themeElements>
    <a:clrScheme name="9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!!imk1">
  <a:themeElements>
    <a:clrScheme name="10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!!imk1">
  <a:themeElements>
    <a:clrScheme name="11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!!imk2">
  <a:themeElements>
    <a:clrScheme name="!!im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!!imk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!!im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!!imk2">
  <a:themeElements>
    <a:clrScheme name="1_!!imk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!!imk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!!im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!!imk3">
  <a:themeElements>
    <a:clrScheme name="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!!imk3">
  <a:themeElements>
    <a:clrScheme name="1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!!imk3">
  <a:themeElements>
    <a:clrScheme name="2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!!imk3">
  <a:themeElements>
    <a:clrScheme name="3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!!imk3">
  <a:themeElements>
    <a:clrScheme name="4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!!imk1">
  <a:themeElements>
    <a:clrScheme name="1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!!imk3">
  <a:themeElements>
    <a:clrScheme name="5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!!imk3">
  <a:themeElements>
    <a:clrScheme name="6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!!imk3">
  <a:themeElements>
    <a:clrScheme name="7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!!imk3">
  <a:themeElements>
    <a:clrScheme name="8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!!imk3">
  <a:themeElements>
    <a:clrScheme name="9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0_!!imk3">
  <a:themeElements>
    <a:clrScheme name="10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1_!!imk3">
  <a:themeElements>
    <a:clrScheme name="11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2_!!imk3">
  <a:themeElements>
    <a:clrScheme name="12_!!imk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!!imk3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!!imk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!!imk4">
  <a:themeElements>
    <a:clrScheme name="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!!imk4">
  <a:themeElements>
    <a:clrScheme name="1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!!imk1">
  <a:themeElements>
    <a:clrScheme name="2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!!imk4">
  <a:themeElements>
    <a:clrScheme name="2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!!imk4">
  <a:themeElements>
    <a:clrScheme name="3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_!!imk4">
  <a:themeElements>
    <a:clrScheme name="4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5_!!imk4">
  <a:themeElements>
    <a:clrScheme name="5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6_!!imk4">
  <a:themeElements>
    <a:clrScheme name="6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7_!!imk4">
  <a:themeElements>
    <a:clrScheme name="7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8_!!imk4">
  <a:themeElements>
    <a:clrScheme name="8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9_!!imk4">
  <a:themeElements>
    <a:clrScheme name="9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0_!!imk4">
  <a:themeElements>
    <a:clrScheme name="10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1_!!imk4">
  <a:themeElements>
    <a:clrScheme name="11_!!imk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!!imk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!!imk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!!imk1">
  <a:themeElements>
    <a:clrScheme name="3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!!imk5">
  <a:themeElements>
    <a:clrScheme name="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_!!imk5">
  <a:themeElements>
    <a:clrScheme name="1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_!!imk5">
  <a:themeElements>
    <a:clrScheme name="2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_!!imk5">
  <a:themeElements>
    <a:clrScheme name="3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!!imk5">
  <a:themeElements>
    <a:clrScheme name="4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5_!!imk5">
  <a:themeElements>
    <a:clrScheme name="5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_!!imk5">
  <a:themeElements>
    <a:clrScheme name="6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7_!!imk5">
  <a:themeElements>
    <a:clrScheme name="7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8_!!imk5">
  <a:themeElements>
    <a:clrScheme name="8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9_!!imk5">
  <a:themeElements>
    <a:clrScheme name="9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!!imk1">
  <a:themeElements>
    <a:clrScheme name="4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0_!!imk5">
  <a:themeElements>
    <a:clrScheme name="10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1_!!imk5">
  <a:themeElements>
    <a:clrScheme name="11_!!imk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!!imk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!!imk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!!imk1_2">
  <a:themeElements>
    <a:clrScheme name="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_!!imk1_2">
  <a:themeElements>
    <a:clrScheme name="1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2_!!imk1_2">
  <a:themeElements>
    <a:clrScheme name="2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_!!imk1_2">
  <a:themeElements>
    <a:clrScheme name="3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_!!imk1_2">
  <a:themeElements>
    <a:clrScheme name="4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_!!imk1_2">
  <a:themeElements>
    <a:clrScheme name="5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6_!!imk1_2">
  <a:themeElements>
    <a:clrScheme name="6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7_!!imk1_2">
  <a:themeElements>
    <a:clrScheme name="7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!!imk1">
  <a:themeElements>
    <a:clrScheme name="5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8_!!imk1_2">
  <a:themeElements>
    <a:clrScheme name="8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9_!!imk1_2">
  <a:themeElements>
    <a:clrScheme name="9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10_!!imk1_2">
  <a:themeElements>
    <a:clrScheme name="10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11_!!imk1_2">
  <a:themeElements>
    <a:clrScheme name="11_!!imk1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!!imk1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!!imk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!!imk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!!imk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!!imk1">
  <a:themeElements>
    <a:clrScheme name="6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!!imk1">
  <a:themeElements>
    <a:clrScheme name="7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!!imk1">
  <a:themeElements>
    <a:clrScheme name="8_!!im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!!imk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!!im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!!im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!!im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157263973</TotalTime>
  <Pages>0</Pages>
  <Words>1996</Words>
  <Characters>0</Characters>
  <Application>Microsoft Office PowerPoint</Application>
  <DocSecurity>0</DocSecurity>
  <PresentationFormat>Widescreen</PresentationFormat>
  <Lines>0</Lines>
  <Paragraphs>372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64</vt:i4>
      </vt:variant>
      <vt:variant>
        <vt:lpstr>Slide Titles</vt:lpstr>
      </vt:variant>
      <vt:variant>
        <vt:i4>26</vt:i4>
      </vt:variant>
    </vt:vector>
  </HeadingPairs>
  <TitlesOfParts>
    <vt:vector size="100" baseType="lpstr">
      <vt:lpstr>Arial</vt:lpstr>
      <vt:lpstr>Arial Rounded MT Bold</vt:lpstr>
      <vt:lpstr>Brush Script Std</vt:lpstr>
      <vt:lpstr>Calibri</vt:lpstr>
      <vt:lpstr>Lucida Grande</vt:lpstr>
      <vt:lpstr>Monotype Corsiva</vt:lpstr>
      <vt:lpstr>ＭＳ Ｐゴシック</vt:lpstr>
      <vt:lpstr>Verdana</vt:lpstr>
      <vt:lpstr>Wingdings</vt:lpstr>
      <vt:lpstr>Wingdings 3</vt:lpstr>
      <vt:lpstr>!!imk1</vt:lpstr>
      <vt:lpstr>1_!!imk1</vt:lpstr>
      <vt:lpstr>2_!!imk1</vt:lpstr>
      <vt:lpstr>3_!!imk1</vt:lpstr>
      <vt:lpstr>4_!!imk1</vt:lpstr>
      <vt:lpstr>5_!!imk1</vt:lpstr>
      <vt:lpstr>6_!!imk1</vt:lpstr>
      <vt:lpstr>7_!!imk1</vt:lpstr>
      <vt:lpstr>8_!!imk1</vt:lpstr>
      <vt:lpstr>9_!!imk1</vt:lpstr>
      <vt:lpstr>10_!!imk1</vt:lpstr>
      <vt:lpstr>11_!!imk1</vt:lpstr>
      <vt:lpstr>!!imk2</vt:lpstr>
      <vt:lpstr>1_!!imk2</vt:lpstr>
      <vt:lpstr>!!imk3</vt:lpstr>
      <vt:lpstr>1_!!imk3</vt:lpstr>
      <vt:lpstr>2_!!imk3</vt:lpstr>
      <vt:lpstr>3_!!imk3</vt:lpstr>
      <vt:lpstr>4_!!imk3</vt:lpstr>
      <vt:lpstr>5_!!imk3</vt:lpstr>
      <vt:lpstr>6_!!imk3</vt:lpstr>
      <vt:lpstr>7_!!imk3</vt:lpstr>
      <vt:lpstr>8_!!imk3</vt:lpstr>
      <vt:lpstr>9_!!imk3</vt:lpstr>
      <vt:lpstr>10_!!imk3</vt:lpstr>
      <vt:lpstr>11_!!imk3</vt:lpstr>
      <vt:lpstr>12_!!imk3</vt:lpstr>
      <vt:lpstr>!!imk4</vt:lpstr>
      <vt:lpstr>1_!!imk4</vt:lpstr>
      <vt:lpstr>2_!!imk4</vt:lpstr>
      <vt:lpstr>3_!!imk4</vt:lpstr>
      <vt:lpstr>4_!!imk4</vt:lpstr>
      <vt:lpstr>5_!!imk4</vt:lpstr>
      <vt:lpstr>6_!!imk4</vt:lpstr>
      <vt:lpstr>7_!!imk4</vt:lpstr>
      <vt:lpstr>8_!!imk4</vt:lpstr>
      <vt:lpstr>9_!!imk4</vt:lpstr>
      <vt:lpstr>10_!!imk4</vt:lpstr>
      <vt:lpstr>11_!!imk4</vt:lpstr>
      <vt:lpstr>!!imk5</vt:lpstr>
      <vt:lpstr>1_!!imk5</vt:lpstr>
      <vt:lpstr>2_!!imk5</vt:lpstr>
      <vt:lpstr>3_!!imk5</vt:lpstr>
      <vt:lpstr>4_!!imk5</vt:lpstr>
      <vt:lpstr>5_!!imk5</vt:lpstr>
      <vt:lpstr>6_!!imk5</vt:lpstr>
      <vt:lpstr>7_!!imk5</vt:lpstr>
      <vt:lpstr>8_!!imk5</vt:lpstr>
      <vt:lpstr>9_!!imk5</vt:lpstr>
      <vt:lpstr>10_!!imk5</vt:lpstr>
      <vt:lpstr>11_!!imk5</vt:lpstr>
      <vt:lpstr>!!imk1_2</vt:lpstr>
      <vt:lpstr>1_!!imk1_2</vt:lpstr>
      <vt:lpstr>2_!!imk1_2</vt:lpstr>
      <vt:lpstr>3_!!imk1_2</vt:lpstr>
      <vt:lpstr>4_!!imk1_2</vt:lpstr>
      <vt:lpstr>5_!!imk1_2</vt:lpstr>
      <vt:lpstr>6_!!imk1_2</vt:lpstr>
      <vt:lpstr>7_!!imk1_2</vt:lpstr>
      <vt:lpstr>8_!!imk1_2</vt:lpstr>
      <vt:lpstr>9_!!imk1_2</vt:lpstr>
      <vt:lpstr>10_!!imk1_2</vt:lpstr>
      <vt:lpstr>11_!!imk1_2</vt:lpstr>
      <vt:lpstr>template_informatika_slide</vt:lpstr>
      <vt:lpstr>CSG2C3/ Interaksi Manusia dan Komputer (IMK)</vt:lpstr>
      <vt:lpstr>Tujuan</vt:lpstr>
      <vt:lpstr>Today’s Topics</vt:lpstr>
      <vt:lpstr>Icons</vt:lpstr>
      <vt:lpstr>Kinds of Icons</vt:lpstr>
      <vt:lpstr>Some common icons. What do they stand for? </vt:lpstr>
      <vt:lpstr>Max Number of Codes for Effective Human Differentiation</vt:lpstr>
      <vt:lpstr>Max Number of Codes for Effective Human Differentiation ..</vt:lpstr>
      <vt:lpstr>A Successful Icon</vt:lpstr>
      <vt:lpstr>Concrete and familiar shapes</vt:lpstr>
      <vt:lpstr>Examples</vt:lpstr>
      <vt:lpstr>Multimedia</vt:lpstr>
      <vt:lpstr>Graphics</vt:lpstr>
      <vt:lpstr>Graphics</vt:lpstr>
      <vt:lpstr>Combining Mediums</vt:lpstr>
      <vt:lpstr>Learning Improvements for Various Media</vt:lpstr>
      <vt:lpstr>Color</vt:lpstr>
      <vt:lpstr>Color Dimensions</vt:lpstr>
      <vt:lpstr>Color Uses</vt:lpstr>
      <vt:lpstr>Possible Problems with Color</vt:lpstr>
      <vt:lpstr>Common Color Connotations</vt:lpstr>
      <vt:lpstr>Color – the Research Shows</vt:lpstr>
      <vt:lpstr>Effective Foreground / Background Combinations</vt:lpstr>
      <vt:lpstr>Choosing Colors for Web Pages</vt:lpstr>
      <vt:lpstr>Uses of Color to Avoid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Interface Design Process</dc:title>
  <dc:subject/>
  <dc:creator>Mira Kania Sabariah</dc:creator>
  <cp:keywords/>
  <dc:description/>
  <cp:lastModifiedBy>DAWAM DWI JATMIKO SUWAWI</cp:lastModifiedBy>
  <cp:revision>30</cp:revision>
  <cp:lastPrinted>1899-12-30T00:00:00Z</cp:lastPrinted>
  <dcterms:created xsi:type="dcterms:W3CDTF">2009-08-26T11:20:43Z</dcterms:created>
  <dcterms:modified xsi:type="dcterms:W3CDTF">2015-11-04T10:57:20Z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1033-6.3.0.1736</vt:lpwstr>
  </property>
</Properties>
</file>