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4" r:id="rId1"/>
  </p:sldMasterIdLst>
  <p:notesMasterIdLst>
    <p:notesMasterId r:id="rId27"/>
  </p:notesMasterIdLst>
  <p:sldIdLst>
    <p:sldId id="281" r:id="rId2"/>
    <p:sldId id="283" r:id="rId3"/>
    <p:sldId id="257" r:id="rId4"/>
    <p:sldId id="258" r:id="rId5"/>
    <p:sldId id="259" r:id="rId6"/>
    <p:sldId id="260" r:id="rId7"/>
    <p:sldId id="279"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82" r:id="rId26"/>
  </p:sldIdLst>
  <p:sldSz cx="9144000" cy="6858000" type="screen4x3"/>
  <p:notesSz cx="6858000" cy="9144000"/>
  <p:custDataLst>
    <p:tags r:id="rId2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0066FF"/>
    <a:srgbClr val="FF9900"/>
    <a:srgbClr val="00CC00"/>
    <a:srgbClr val="CC00CC"/>
    <a:srgbClr val="FFFF66"/>
    <a:srgbClr val="FF3399"/>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059"/>
  </p:normalViewPr>
  <p:slideViewPr>
    <p:cSldViewPr>
      <p:cViewPr varScale="1">
        <p:scale>
          <a:sx n="80" d="100"/>
          <a:sy n="80" d="100"/>
        </p:scale>
        <p:origin x="157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8FC84B-A62A-42AC-B142-A6F8CC4EA0A9}" type="doc">
      <dgm:prSet loTypeId="urn:microsoft.com/office/officeart/2005/8/layout/vList6" loCatId="process" qsTypeId="urn:microsoft.com/office/officeart/2005/8/quickstyle/3d3" qsCatId="3D" csTypeId="urn:microsoft.com/office/officeart/2005/8/colors/colorful5" csCatId="colorful" phldr="1"/>
      <dgm:spPr/>
      <dgm:t>
        <a:bodyPr/>
        <a:lstStyle/>
        <a:p>
          <a:endParaRPr lang="en-US"/>
        </a:p>
      </dgm:t>
    </dgm:pt>
    <dgm:pt modelId="{9B0D369D-1E74-469D-967D-4CF9B15331DE}">
      <dgm:prSet phldrT="[Text]" custT="1"/>
      <dgm:spPr>
        <a:solidFill>
          <a:srgbClr val="00B050"/>
        </a:solidFill>
      </dgm:spPr>
      <dgm:t>
        <a:bodyPr/>
        <a:lstStyle/>
        <a:p>
          <a:r>
            <a:rPr lang="en-US" sz="2400" b="1" dirty="0" smtClean="0">
              <a:latin typeface="Verdana" pitchFamily="34" charset="0"/>
            </a:rPr>
            <a:t>International considerations</a:t>
          </a:r>
          <a:endParaRPr lang="en-US" sz="2400" b="1" dirty="0">
            <a:latin typeface="Verdana" pitchFamily="34" charset="0"/>
          </a:endParaRPr>
        </a:p>
      </dgm:t>
    </dgm:pt>
    <dgm:pt modelId="{BD4B5B73-0090-4B9D-B21A-F934640C7052}" type="parTrans" cxnId="{15E70471-C2FF-49F4-A88C-D1A1776A2A9F}">
      <dgm:prSet/>
      <dgm:spPr/>
      <dgm:t>
        <a:bodyPr/>
        <a:lstStyle/>
        <a:p>
          <a:endParaRPr lang="en-US" sz="1400">
            <a:latin typeface="Verdana" pitchFamily="34" charset="0"/>
          </a:endParaRPr>
        </a:p>
      </dgm:t>
    </dgm:pt>
    <dgm:pt modelId="{B83AE704-0CCD-4D5E-99F7-68F9541AA5C3}" type="sibTrans" cxnId="{15E70471-C2FF-49F4-A88C-D1A1776A2A9F}">
      <dgm:prSet/>
      <dgm:spPr/>
      <dgm:t>
        <a:bodyPr/>
        <a:lstStyle/>
        <a:p>
          <a:endParaRPr lang="en-US" sz="1400">
            <a:latin typeface="Verdana" pitchFamily="34" charset="0"/>
          </a:endParaRPr>
        </a:p>
      </dgm:t>
    </dgm:pt>
    <dgm:pt modelId="{EE21F14D-AACF-4349-9C3C-6E535707BA93}">
      <dgm:prSet phldrT="[Text]" custT="1"/>
      <dgm:spPr/>
      <dgm:t>
        <a:bodyPr/>
        <a:lstStyle/>
        <a:p>
          <a:r>
            <a:rPr lang="en-US" sz="2000" dirty="0" smtClean="0">
              <a:latin typeface="Verdana" pitchFamily="34" charset="0"/>
            </a:rPr>
            <a:t>Localization</a:t>
          </a:r>
          <a:endParaRPr lang="en-US" sz="2000" dirty="0">
            <a:latin typeface="Verdana" pitchFamily="34" charset="0"/>
          </a:endParaRPr>
        </a:p>
      </dgm:t>
    </dgm:pt>
    <dgm:pt modelId="{662AFA2B-6CD2-4F78-B449-022D1A12B4F8}" type="parTrans" cxnId="{B3B20189-E919-475A-B0DA-53AA16F390EB}">
      <dgm:prSet/>
      <dgm:spPr/>
      <dgm:t>
        <a:bodyPr/>
        <a:lstStyle/>
        <a:p>
          <a:endParaRPr lang="en-US" sz="1400">
            <a:latin typeface="Verdana" pitchFamily="34" charset="0"/>
          </a:endParaRPr>
        </a:p>
      </dgm:t>
    </dgm:pt>
    <dgm:pt modelId="{B43B8CC5-BCA5-43E1-8091-F6642B55AB73}" type="sibTrans" cxnId="{B3B20189-E919-475A-B0DA-53AA16F390EB}">
      <dgm:prSet/>
      <dgm:spPr/>
      <dgm:t>
        <a:bodyPr/>
        <a:lstStyle/>
        <a:p>
          <a:endParaRPr lang="en-US" sz="1400">
            <a:latin typeface="Verdana" pitchFamily="34" charset="0"/>
          </a:endParaRPr>
        </a:p>
      </dgm:t>
    </dgm:pt>
    <dgm:pt modelId="{A5D2BED8-9FF4-49BB-9ABA-7E390B260FA7}">
      <dgm:prSet phldrT="[Text]" custT="1"/>
      <dgm:spPr/>
      <dgm:t>
        <a:bodyPr/>
        <a:lstStyle/>
        <a:p>
          <a:r>
            <a:rPr lang="en-US" sz="2000" dirty="0" smtClean="0">
              <a:latin typeface="Verdana" pitchFamily="34" charset="0"/>
            </a:rPr>
            <a:t>Writing text</a:t>
          </a:r>
          <a:endParaRPr lang="en-US" sz="2000" dirty="0">
            <a:latin typeface="Verdana" pitchFamily="34" charset="0"/>
          </a:endParaRPr>
        </a:p>
      </dgm:t>
    </dgm:pt>
    <dgm:pt modelId="{C21995EC-816C-430E-A74B-5C437638E8E6}" type="parTrans" cxnId="{4A5E3F27-1868-4187-867C-5D43C8F70701}">
      <dgm:prSet/>
      <dgm:spPr/>
      <dgm:t>
        <a:bodyPr/>
        <a:lstStyle/>
        <a:p>
          <a:endParaRPr lang="en-US" sz="1400">
            <a:latin typeface="Verdana" pitchFamily="34" charset="0"/>
          </a:endParaRPr>
        </a:p>
      </dgm:t>
    </dgm:pt>
    <dgm:pt modelId="{9B269724-5A16-4A86-88E7-5D8BC2B4A858}" type="sibTrans" cxnId="{4A5E3F27-1868-4187-867C-5D43C8F70701}">
      <dgm:prSet/>
      <dgm:spPr/>
      <dgm:t>
        <a:bodyPr/>
        <a:lstStyle/>
        <a:p>
          <a:endParaRPr lang="en-US" sz="1400">
            <a:latin typeface="Verdana" pitchFamily="34" charset="0"/>
          </a:endParaRPr>
        </a:p>
      </dgm:t>
    </dgm:pt>
    <dgm:pt modelId="{3DC4561E-58AC-47DB-A8E6-5326CDC48059}">
      <dgm:prSet phldrT="[Text]" custT="1"/>
      <dgm:spPr>
        <a:solidFill>
          <a:srgbClr val="FFC000"/>
        </a:solidFill>
      </dgm:spPr>
      <dgm:t>
        <a:bodyPr/>
        <a:lstStyle/>
        <a:p>
          <a:r>
            <a:rPr lang="en-US" sz="2400" b="1" dirty="0" smtClean="0">
              <a:latin typeface="Verdana" pitchFamily="34" charset="0"/>
            </a:rPr>
            <a:t>Accessibility considerations</a:t>
          </a:r>
          <a:endParaRPr lang="en-US" sz="2400" b="1" dirty="0">
            <a:latin typeface="Verdana" pitchFamily="34" charset="0"/>
          </a:endParaRPr>
        </a:p>
      </dgm:t>
    </dgm:pt>
    <dgm:pt modelId="{52D3CE38-8B0B-4F91-B05B-5590166D2586}" type="parTrans" cxnId="{D7C1D7DB-C828-4402-B0C7-1BEA0A334139}">
      <dgm:prSet/>
      <dgm:spPr/>
      <dgm:t>
        <a:bodyPr/>
        <a:lstStyle/>
        <a:p>
          <a:endParaRPr lang="en-US" sz="1400">
            <a:latin typeface="Verdana" pitchFamily="34" charset="0"/>
          </a:endParaRPr>
        </a:p>
      </dgm:t>
    </dgm:pt>
    <dgm:pt modelId="{B047A6EB-8BFE-4D92-A09A-6A378DB6D0BF}" type="sibTrans" cxnId="{D7C1D7DB-C828-4402-B0C7-1BEA0A334139}">
      <dgm:prSet/>
      <dgm:spPr/>
      <dgm:t>
        <a:bodyPr/>
        <a:lstStyle/>
        <a:p>
          <a:endParaRPr lang="en-US" sz="1400">
            <a:latin typeface="Verdana" pitchFamily="34" charset="0"/>
          </a:endParaRPr>
        </a:p>
      </dgm:t>
    </dgm:pt>
    <dgm:pt modelId="{D0747F0D-F9D4-466D-ADDC-2FF2649C8596}">
      <dgm:prSet phldrT="[Text]" custT="1"/>
      <dgm:spPr>
        <a:solidFill>
          <a:schemeClr val="bg1">
            <a:lumMod val="95000"/>
            <a:alpha val="90000"/>
          </a:schemeClr>
        </a:solidFill>
      </dgm:spPr>
      <dgm:t>
        <a:bodyPr/>
        <a:lstStyle/>
        <a:p>
          <a:r>
            <a:rPr lang="en-US" sz="2000" dirty="0" smtClean="0">
              <a:latin typeface="Verdana" pitchFamily="34" charset="0"/>
            </a:rPr>
            <a:t>Types of disabilities</a:t>
          </a:r>
          <a:endParaRPr lang="en-US" sz="2000" dirty="0">
            <a:latin typeface="Verdana" pitchFamily="34" charset="0"/>
          </a:endParaRPr>
        </a:p>
      </dgm:t>
    </dgm:pt>
    <dgm:pt modelId="{704A50A0-8B46-47BE-BFCA-739FDAC96B14}" type="parTrans" cxnId="{9708F24A-6B53-41A5-861D-C1046FD809DC}">
      <dgm:prSet/>
      <dgm:spPr/>
      <dgm:t>
        <a:bodyPr/>
        <a:lstStyle/>
        <a:p>
          <a:endParaRPr lang="en-US" sz="1400">
            <a:latin typeface="Verdana" pitchFamily="34" charset="0"/>
          </a:endParaRPr>
        </a:p>
      </dgm:t>
    </dgm:pt>
    <dgm:pt modelId="{F5EE7DA0-6CEF-4F35-9EFD-523BF84F9649}" type="sibTrans" cxnId="{9708F24A-6B53-41A5-861D-C1046FD809DC}">
      <dgm:prSet/>
      <dgm:spPr/>
      <dgm:t>
        <a:bodyPr/>
        <a:lstStyle/>
        <a:p>
          <a:endParaRPr lang="en-US" sz="1400">
            <a:latin typeface="Verdana" pitchFamily="34" charset="0"/>
          </a:endParaRPr>
        </a:p>
      </dgm:t>
    </dgm:pt>
    <dgm:pt modelId="{E9E0BCD2-42E0-490A-BD53-9A5068422AD2}">
      <dgm:prSet phldrT="[Text]" custT="1"/>
      <dgm:spPr>
        <a:solidFill>
          <a:schemeClr val="bg1">
            <a:lumMod val="95000"/>
            <a:alpha val="90000"/>
          </a:schemeClr>
        </a:solidFill>
      </dgm:spPr>
      <dgm:t>
        <a:bodyPr/>
        <a:lstStyle/>
        <a:p>
          <a:r>
            <a:rPr lang="en-US" sz="2000" dirty="0" smtClean="0">
              <a:latin typeface="Verdana" pitchFamily="34" charset="0"/>
            </a:rPr>
            <a:t>Designing for accessibility</a:t>
          </a:r>
          <a:endParaRPr lang="en-US" sz="2000" dirty="0">
            <a:latin typeface="Verdana" pitchFamily="34" charset="0"/>
          </a:endParaRPr>
        </a:p>
      </dgm:t>
    </dgm:pt>
    <dgm:pt modelId="{9F2204AD-F622-4ECD-A941-E5D47FC67CF7}" type="parTrans" cxnId="{1435271C-6C87-47A8-B427-4379AE494A19}">
      <dgm:prSet/>
      <dgm:spPr/>
      <dgm:t>
        <a:bodyPr/>
        <a:lstStyle/>
        <a:p>
          <a:endParaRPr lang="en-US" sz="1400">
            <a:latin typeface="Verdana" pitchFamily="34" charset="0"/>
          </a:endParaRPr>
        </a:p>
      </dgm:t>
    </dgm:pt>
    <dgm:pt modelId="{04B4BE0A-E281-4CBC-9B10-7D24AE54C6BF}" type="sibTrans" cxnId="{1435271C-6C87-47A8-B427-4379AE494A19}">
      <dgm:prSet/>
      <dgm:spPr/>
      <dgm:t>
        <a:bodyPr/>
        <a:lstStyle/>
        <a:p>
          <a:endParaRPr lang="en-US" sz="1400">
            <a:latin typeface="Verdana" pitchFamily="34" charset="0"/>
          </a:endParaRPr>
        </a:p>
      </dgm:t>
    </dgm:pt>
    <dgm:pt modelId="{52BD3B0B-D303-484D-9C28-A35C9176C8EE}">
      <dgm:prSet phldrT="[Text]" custT="1"/>
      <dgm:spPr/>
      <dgm:t>
        <a:bodyPr/>
        <a:lstStyle/>
        <a:p>
          <a:r>
            <a:rPr lang="en-US" sz="2000" dirty="0" smtClean="0">
              <a:latin typeface="Verdana" pitchFamily="34" charset="0"/>
            </a:rPr>
            <a:t>Cultural considerations</a:t>
          </a:r>
          <a:endParaRPr lang="en-US" sz="2000" dirty="0">
            <a:latin typeface="Verdana" pitchFamily="34" charset="0"/>
          </a:endParaRPr>
        </a:p>
      </dgm:t>
    </dgm:pt>
    <dgm:pt modelId="{89BE9886-8212-49EA-885A-7B11262CCE0F}" type="parTrans" cxnId="{CCA2A9DD-D639-4420-AB08-4EC64E2B4491}">
      <dgm:prSet/>
      <dgm:spPr/>
      <dgm:t>
        <a:bodyPr/>
        <a:lstStyle/>
        <a:p>
          <a:endParaRPr lang="en-US" sz="1400">
            <a:latin typeface="Verdana" pitchFamily="34" charset="0"/>
          </a:endParaRPr>
        </a:p>
      </dgm:t>
    </dgm:pt>
    <dgm:pt modelId="{61C244CF-8795-42B7-8796-C72BA88B4B7C}" type="sibTrans" cxnId="{CCA2A9DD-D639-4420-AB08-4EC64E2B4491}">
      <dgm:prSet/>
      <dgm:spPr/>
      <dgm:t>
        <a:bodyPr/>
        <a:lstStyle/>
        <a:p>
          <a:endParaRPr lang="en-US" sz="1400">
            <a:latin typeface="Verdana" pitchFamily="34" charset="0"/>
          </a:endParaRPr>
        </a:p>
      </dgm:t>
    </dgm:pt>
    <dgm:pt modelId="{6955FA81-16B4-4C97-8A11-1351D109AEEA}">
      <dgm:prSet phldrT="[Text]" custT="1"/>
      <dgm:spPr/>
      <dgm:t>
        <a:bodyPr/>
        <a:lstStyle/>
        <a:p>
          <a:r>
            <a:rPr lang="en-US" sz="2000" dirty="0" smtClean="0">
              <a:latin typeface="Verdana" pitchFamily="34" charset="0"/>
            </a:rPr>
            <a:t>Using images and symbols</a:t>
          </a:r>
          <a:endParaRPr lang="en-US" sz="2000" dirty="0">
            <a:latin typeface="Verdana" pitchFamily="34" charset="0"/>
          </a:endParaRPr>
        </a:p>
      </dgm:t>
    </dgm:pt>
    <dgm:pt modelId="{7C8EB2CE-2E3B-4E89-B0AB-257F862267C2}" type="parTrans" cxnId="{7C866C53-9800-41A1-961C-CC18F7036183}">
      <dgm:prSet/>
      <dgm:spPr/>
      <dgm:t>
        <a:bodyPr/>
        <a:lstStyle/>
        <a:p>
          <a:endParaRPr lang="en-US" sz="1400">
            <a:latin typeface="Verdana" pitchFamily="34" charset="0"/>
          </a:endParaRPr>
        </a:p>
      </dgm:t>
    </dgm:pt>
    <dgm:pt modelId="{52BEB72B-9FBF-4C79-9925-22583D6D4626}" type="sibTrans" cxnId="{7C866C53-9800-41A1-961C-CC18F7036183}">
      <dgm:prSet/>
      <dgm:spPr/>
      <dgm:t>
        <a:bodyPr/>
        <a:lstStyle/>
        <a:p>
          <a:endParaRPr lang="en-US" sz="1400">
            <a:latin typeface="Verdana" pitchFamily="34" charset="0"/>
          </a:endParaRPr>
        </a:p>
      </dgm:t>
    </dgm:pt>
    <dgm:pt modelId="{FD55CB2D-46D9-4ED9-AD7F-4199C4B9C2C3}">
      <dgm:prSet phldrT="[Text]" custT="1"/>
      <dgm:spPr>
        <a:solidFill>
          <a:schemeClr val="bg1">
            <a:lumMod val="95000"/>
            <a:alpha val="90000"/>
          </a:schemeClr>
        </a:solidFill>
      </dgm:spPr>
      <dgm:t>
        <a:bodyPr/>
        <a:lstStyle/>
        <a:p>
          <a:endParaRPr lang="en-US" sz="2000" dirty="0">
            <a:latin typeface="Verdana" pitchFamily="34" charset="0"/>
          </a:endParaRPr>
        </a:p>
      </dgm:t>
    </dgm:pt>
    <dgm:pt modelId="{490D5771-8BE9-48CA-882E-2F65D5FE44A6}" type="parTrans" cxnId="{7D25A7C4-D339-4841-8E84-2142CC6E34CB}">
      <dgm:prSet/>
      <dgm:spPr/>
      <dgm:t>
        <a:bodyPr/>
        <a:lstStyle/>
        <a:p>
          <a:endParaRPr lang="en-US" sz="1400">
            <a:latin typeface="Verdana" pitchFamily="34" charset="0"/>
          </a:endParaRPr>
        </a:p>
      </dgm:t>
    </dgm:pt>
    <dgm:pt modelId="{8429AD15-77C9-4232-81E0-091BFF2BB3FD}" type="sibTrans" cxnId="{7D25A7C4-D339-4841-8E84-2142CC6E34CB}">
      <dgm:prSet/>
      <dgm:spPr/>
      <dgm:t>
        <a:bodyPr/>
        <a:lstStyle/>
        <a:p>
          <a:endParaRPr lang="en-US" sz="1400">
            <a:latin typeface="Verdana" pitchFamily="34" charset="0"/>
          </a:endParaRPr>
        </a:p>
      </dgm:t>
    </dgm:pt>
    <dgm:pt modelId="{97E48375-EF33-4274-A4CD-EAF6ABA12FE7}">
      <dgm:prSet phldrT="[Text]" custT="1"/>
      <dgm:spPr/>
      <dgm:t>
        <a:bodyPr/>
        <a:lstStyle/>
        <a:p>
          <a:endParaRPr lang="en-US" sz="1400" dirty="0">
            <a:latin typeface="Verdana" pitchFamily="34" charset="0"/>
          </a:endParaRPr>
        </a:p>
      </dgm:t>
    </dgm:pt>
    <dgm:pt modelId="{80D5A17F-A0E8-4FD2-B8D1-6EEDB7AC38A8}" type="parTrans" cxnId="{B7A278DF-15B6-4F13-B989-F47C2F4FA2BC}">
      <dgm:prSet/>
      <dgm:spPr/>
      <dgm:t>
        <a:bodyPr/>
        <a:lstStyle/>
        <a:p>
          <a:endParaRPr lang="en-US"/>
        </a:p>
      </dgm:t>
    </dgm:pt>
    <dgm:pt modelId="{D126C5C8-6569-49CA-BB0D-9E3D673D92E2}" type="sibTrans" cxnId="{B7A278DF-15B6-4F13-B989-F47C2F4FA2BC}">
      <dgm:prSet/>
      <dgm:spPr/>
      <dgm:t>
        <a:bodyPr/>
        <a:lstStyle/>
        <a:p>
          <a:endParaRPr lang="en-US"/>
        </a:p>
      </dgm:t>
    </dgm:pt>
    <dgm:pt modelId="{F6BE98F8-EB6C-4973-A38E-6DA6FE9B2BDC}">
      <dgm:prSet phldrT="[Text]" custT="1"/>
      <dgm:spPr>
        <a:solidFill>
          <a:schemeClr val="bg1">
            <a:lumMod val="95000"/>
            <a:alpha val="90000"/>
          </a:schemeClr>
        </a:solidFill>
      </dgm:spPr>
      <dgm:t>
        <a:bodyPr/>
        <a:lstStyle/>
        <a:p>
          <a:endParaRPr lang="en-US" sz="2000" dirty="0">
            <a:latin typeface="Verdana" pitchFamily="34" charset="0"/>
          </a:endParaRPr>
        </a:p>
      </dgm:t>
    </dgm:pt>
    <dgm:pt modelId="{B903E586-71FE-4DB9-BAB0-D2F57CBD6484}" type="parTrans" cxnId="{6C7C0EB2-B338-45AB-AA07-9B8CC81628C2}">
      <dgm:prSet/>
      <dgm:spPr/>
      <dgm:t>
        <a:bodyPr/>
        <a:lstStyle/>
        <a:p>
          <a:endParaRPr lang="en-US"/>
        </a:p>
      </dgm:t>
    </dgm:pt>
    <dgm:pt modelId="{502851BC-57C9-4AE2-8E15-3421CF31978C}" type="sibTrans" cxnId="{6C7C0EB2-B338-45AB-AA07-9B8CC81628C2}">
      <dgm:prSet/>
      <dgm:spPr/>
      <dgm:t>
        <a:bodyPr/>
        <a:lstStyle/>
        <a:p>
          <a:endParaRPr lang="en-US"/>
        </a:p>
      </dgm:t>
    </dgm:pt>
    <dgm:pt modelId="{9FF4209F-0760-4D73-8541-3F6114FED2E7}" type="pres">
      <dgm:prSet presAssocID="{3D8FC84B-A62A-42AC-B142-A6F8CC4EA0A9}" presName="Name0" presStyleCnt="0">
        <dgm:presLayoutVars>
          <dgm:dir/>
          <dgm:animLvl val="lvl"/>
          <dgm:resizeHandles/>
        </dgm:presLayoutVars>
      </dgm:prSet>
      <dgm:spPr/>
      <dgm:t>
        <a:bodyPr/>
        <a:lstStyle/>
        <a:p>
          <a:endParaRPr lang="en-US"/>
        </a:p>
      </dgm:t>
    </dgm:pt>
    <dgm:pt modelId="{0AA3CD88-FFCA-48DD-9CC3-77FD7F8788D0}" type="pres">
      <dgm:prSet presAssocID="{9B0D369D-1E74-469D-967D-4CF9B15331DE}" presName="linNode" presStyleCnt="0"/>
      <dgm:spPr/>
      <dgm:t>
        <a:bodyPr/>
        <a:lstStyle/>
        <a:p>
          <a:endParaRPr lang="en-US"/>
        </a:p>
      </dgm:t>
    </dgm:pt>
    <dgm:pt modelId="{F8EFB0F8-313E-49CC-987E-8D720A76E675}" type="pres">
      <dgm:prSet presAssocID="{9B0D369D-1E74-469D-967D-4CF9B15331DE}" presName="parentShp" presStyleLbl="node1" presStyleIdx="0" presStyleCnt="2">
        <dgm:presLayoutVars>
          <dgm:bulletEnabled val="1"/>
        </dgm:presLayoutVars>
      </dgm:prSet>
      <dgm:spPr/>
      <dgm:t>
        <a:bodyPr/>
        <a:lstStyle/>
        <a:p>
          <a:endParaRPr lang="en-US"/>
        </a:p>
      </dgm:t>
    </dgm:pt>
    <dgm:pt modelId="{B07B380C-8369-4226-B7CD-EC6507A92D36}" type="pres">
      <dgm:prSet presAssocID="{9B0D369D-1E74-469D-967D-4CF9B15331DE}" presName="childShp" presStyleLbl="bgAccFollowNode1" presStyleIdx="0" presStyleCnt="2">
        <dgm:presLayoutVars>
          <dgm:bulletEnabled val="1"/>
        </dgm:presLayoutVars>
      </dgm:prSet>
      <dgm:spPr/>
      <dgm:t>
        <a:bodyPr/>
        <a:lstStyle/>
        <a:p>
          <a:endParaRPr lang="en-US"/>
        </a:p>
      </dgm:t>
    </dgm:pt>
    <dgm:pt modelId="{90737A8A-B0B9-469C-A41A-EA3AB2CEF0A9}" type="pres">
      <dgm:prSet presAssocID="{B83AE704-0CCD-4D5E-99F7-68F9541AA5C3}" presName="spacing" presStyleCnt="0"/>
      <dgm:spPr/>
      <dgm:t>
        <a:bodyPr/>
        <a:lstStyle/>
        <a:p>
          <a:endParaRPr lang="en-US"/>
        </a:p>
      </dgm:t>
    </dgm:pt>
    <dgm:pt modelId="{B5AFD6F8-5765-4119-B252-795BF2A39F67}" type="pres">
      <dgm:prSet presAssocID="{3DC4561E-58AC-47DB-A8E6-5326CDC48059}" presName="linNode" presStyleCnt="0"/>
      <dgm:spPr/>
      <dgm:t>
        <a:bodyPr/>
        <a:lstStyle/>
        <a:p>
          <a:endParaRPr lang="en-US"/>
        </a:p>
      </dgm:t>
    </dgm:pt>
    <dgm:pt modelId="{9D782BD9-AD55-492A-AA80-4E328AA633F9}" type="pres">
      <dgm:prSet presAssocID="{3DC4561E-58AC-47DB-A8E6-5326CDC48059}" presName="parentShp" presStyleLbl="node1" presStyleIdx="1" presStyleCnt="2">
        <dgm:presLayoutVars>
          <dgm:bulletEnabled val="1"/>
        </dgm:presLayoutVars>
      </dgm:prSet>
      <dgm:spPr/>
      <dgm:t>
        <a:bodyPr/>
        <a:lstStyle/>
        <a:p>
          <a:endParaRPr lang="en-US"/>
        </a:p>
      </dgm:t>
    </dgm:pt>
    <dgm:pt modelId="{BB0D33F1-525C-4D9F-8CB3-F41F5A4AA881}" type="pres">
      <dgm:prSet presAssocID="{3DC4561E-58AC-47DB-A8E6-5326CDC48059}" presName="childShp" presStyleLbl="bgAccFollowNode1" presStyleIdx="1" presStyleCnt="2">
        <dgm:presLayoutVars>
          <dgm:bulletEnabled val="1"/>
        </dgm:presLayoutVars>
      </dgm:prSet>
      <dgm:spPr/>
      <dgm:t>
        <a:bodyPr/>
        <a:lstStyle/>
        <a:p>
          <a:endParaRPr lang="en-US"/>
        </a:p>
      </dgm:t>
    </dgm:pt>
  </dgm:ptLst>
  <dgm:cxnLst>
    <dgm:cxn modelId="{15E70471-C2FF-49F4-A88C-D1A1776A2A9F}" srcId="{3D8FC84B-A62A-42AC-B142-A6F8CC4EA0A9}" destId="{9B0D369D-1E74-469D-967D-4CF9B15331DE}" srcOrd="0" destOrd="0" parTransId="{BD4B5B73-0090-4B9D-B21A-F934640C7052}" sibTransId="{B83AE704-0CCD-4D5E-99F7-68F9541AA5C3}"/>
    <dgm:cxn modelId="{D7C1D7DB-C828-4402-B0C7-1BEA0A334139}" srcId="{3D8FC84B-A62A-42AC-B142-A6F8CC4EA0A9}" destId="{3DC4561E-58AC-47DB-A8E6-5326CDC48059}" srcOrd="1" destOrd="0" parTransId="{52D3CE38-8B0B-4F91-B05B-5590166D2586}" sibTransId="{B047A6EB-8BFE-4D92-A09A-6A378DB6D0BF}"/>
    <dgm:cxn modelId="{1435271C-6C87-47A8-B427-4379AE494A19}" srcId="{3DC4561E-58AC-47DB-A8E6-5326CDC48059}" destId="{E9E0BCD2-42E0-490A-BD53-9A5068422AD2}" srcOrd="3" destOrd="0" parTransId="{9F2204AD-F622-4ECD-A941-E5D47FC67CF7}" sibTransId="{04B4BE0A-E281-4CBC-9B10-7D24AE54C6BF}"/>
    <dgm:cxn modelId="{302C055D-F529-4929-A8CA-52D282EC7C09}" type="presOf" srcId="{3DC4561E-58AC-47DB-A8E6-5326CDC48059}" destId="{9D782BD9-AD55-492A-AA80-4E328AA633F9}" srcOrd="0" destOrd="0" presId="urn:microsoft.com/office/officeart/2005/8/layout/vList6"/>
    <dgm:cxn modelId="{9708F24A-6B53-41A5-861D-C1046FD809DC}" srcId="{3DC4561E-58AC-47DB-A8E6-5326CDC48059}" destId="{D0747F0D-F9D4-466D-ADDC-2FF2649C8596}" srcOrd="2" destOrd="0" parTransId="{704A50A0-8B46-47BE-BFCA-739FDAC96B14}" sibTransId="{F5EE7DA0-6CEF-4F35-9EFD-523BF84F9649}"/>
    <dgm:cxn modelId="{279C32BC-E910-470B-AA83-31D8C81DC5E9}" type="presOf" srcId="{6955FA81-16B4-4C97-8A11-1351D109AEEA}" destId="{B07B380C-8369-4226-B7CD-EC6507A92D36}" srcOrd="0" destOrd="4" presId="urn:microsoft.com/office/officeart/2005/8/layout/vList6"/>
    <dgm:cxn modelId="{7C866C53-9800-41A1-961C-CC18F7036183}" srcId="{9B0D369D-1E74-469D-967D-4CF9B15331DE}" destId="{6955FA81-16B4-4C97-8A11-1351D109AEEA}" srcOrd="4" destOrd="0" parTransId="{7C8EB2CE-2E3B-4E89-B0AB-257F862267C2}" sibTransId="{52BEB72B-9FBF-4C79-9925-22583D6D4626}"/>
    <dgm:cxn modelId="{68EF92E1-4CDD-4089-A67E-0BA8A19E9FA7}" type="presOf" srcId="{3D8FC84B-A62A-42AC-B142-A6F8CC4EA0A9}" destId="{9FF4209F-0760-4D73-8541-3F6114FED2E7}" srcOrd="0" destOrd="0" presId="urn:microsoft.com/office/officeart/2005/8/layout/vList6"/>
    <dgm:cxn modelId="{B3B20189-E919-475A-B0DA-53AA16F390EB}" srcId="{9B0D369D-1E74-469D-967D-4CF9B15331DE}" destId="{EE21F14D-AACF-4349-9C3C-6E535707BA93}" srcOrd="1" destOrd="0" parTransId="{662AFA2B-6CD2-4F78-B449-022D1A12B4F8}" sibTransId="{B43B8CC5-BCA5-43E1-8091-F6642B55AB73}"/>
    <dgm:cxn modelId="{CCA2A9DD-D639-4420-AB08-4EC64E2B4491}" srcId="{9B0D369D-1E74-469D-967D-4CF9B15331DE}" destId="{52BD3B0B-D303-484D-9C28-A35C9176C8EE}" srcOrd="2" destOrd="0" parTransId="{89BE9886-8212-49EA-885A-7B11262CCE0F}" sibTransId="{61C244CF-8795-42B7-8796-C72BA88B4B7C}"/>
    <dgm:cxn modelId="{B0AE1F11-31B0-42FA-AF5E-65D9AD5960DB}" type="presOf" srcId="{FD55CB2D-46D9-4ED9-AD7F-4199C4B9C2C3}" destId="{BB0D33F1-525C-4D9F-8CB3-F41F5A4AA881}" srcOrd="0" destOrd="0" presId="urn:microsoft.com/office/officeart/2005/8/layout/vList6"/>
    <dgm:cxn modelId="{C09BFF44-A8D4-4AC7-B0F5-D91B3AA5890F}" type="presOf" srcId="{F6BE98F8-EB6C-4973-A38E-6DA6FE9B2BDC}" destId="{BB0D33F1-525C-4D9F-8CB3-F41F5A4AA881}" srcOrd="0" destOrd="1" presId="urn:microsoft.com/office/officeart/2005/8/layout/vList6"/>
    <dgm:cxn modelId="{92C26FA0-59E0-4B4E-89D2-695B8180BB2B}" type="presOf" srcId="{EE21F14D-AACF-4349-9C3C-6E535707BA93}" destId="{B07B380C-8369-4226-B7CD-EC6507A92D36}" srcOrd="0" destOrd="1" presId="urn:microsoft.com/office/officeart/2005/8/layout/vList6"/>
    <dgm:cxn modelId="{BE201CB2-273D-439B-B78C-72643639422E}" type="presOf" srcId="{52BD3B0B-D303-484D-9C28-A35C9176C8EE}" destId="{B07B380C-8369-4226-B7CD-EC6507A92D36}" srcOrd="0" destOrd="2" presId="urn:microsoft.com/office/officeart/2005/8/layout/vList6"/>
    <dgm:cxn modelId="{B7A278DF-15B6-4F13-B989-F47C2F4FA2BC}" srcId="{9B0D369D-1E74-469D-967D-4CF9B15331DE}" destId="{97E48375-EF33-4274-A4CD-EAF6ABA12FE7}" srcOrd="0" destOrd="0" parTransId="{80D5A17F-A0E8-4FD2-B8D1-6EEDB7AC38A8}" sibTransId="{D126C5C8-6569-49CA-BB0D-9E3D673D92E2}"/>
    <dgm:cxn modelId="{7C786D74-FA07-49A5-9700-6720C4B2F403}" type="presOf" srcId="{D0747F0D-F9D4-466D-ADDC-2FF2649C8596}" destId="{BB0D33F1-525C-4D9F-8CB3-F41F5A4AA881}" srcOrd="0" destOrd="2" presId="urn:microsoft.com/office/officeart/2005/8/layout/vList6"/>
    <dgm:cxn modelId="{A8066C94-2513-4F3E-9A63-F19FAE111186}" type="presOf" srcId="{E9E0BCD2-42E0-490A-BD53-9A5068422AD2}" destId="{BB0D33F1-525C-4D9F-8CB3-F41F5A4AA881}" srcOrd="0" destOrd="3" presId="urn:microsoft.com/office/officeart/2005/8/layout/vList6"/>
    <dgm:cxn modelId="{458C3B10-25DB-45EB-BA20-88B220E0156C}" type="presOf" srcId="{97E48375-EF33-4274-A4CD-EAF6ABA12FE7}" destId="{B07B380C-8369-4226-B7CD-EC6507A92D36}" srcOrd="0" destOrd="0" presId="urn:microsoft.com/office/officeart/2005/8/layout/vList6"/>
    <dgm:cxn modelId="{23A738C0-D154-495B-A6ED-BD61A153241E}" type="presOf" srcId="{9B0D369D-1E74-469D-967D-4CF9B15331DE}" destId="{F8EFB0F8-313E-49CC-987E-8D720A76E675}" srcOrd="0" destOrd="0" presId="urn:microsoft.com/office/officeart/2005/8/layout/vList6"/>
    <dgm:cxn modelId="{A6D5DB32-6D7C-40D9-9FB2-D62D6538835E}" type="presOf" srcId="{A5D2BED8-9FF4-49BB-9ABA-7E390B260FA7}" destId="{B07B380C-8369-4226-B7CD-EC6507A92D36}" srcOrd="0" destOrd="3" presId="urn:microsoft.com/office/officeart/2005/8/layout/vList6"/>
    <dgm:cxn modelId="{6C7C0EB2-B338-45AB-AA07-9B8CC81628C2}" srcId="{3DC4561E-58AC-47DB-A8E6-5326CDC48059}" destId="{F6BE98F8-EB6C-4973-A38E-6DA6FE9B2BDC}" srcOrd="1" destOrd="0" parTransId="{B903E586-71FE-4DB9-BAB0-D2F57CBD6484}" sibTransId="{502851BC-57C9-4AE2-8E15-3421CF31978C}"/>
    <dgm:cxn modelId="{4A5E3F27-1868-4187-867C-5D43C8F70701}" srcId="{9B0D369D-1E74-469D-967D-4CF9B15331DE}" destId="{A5D2BED8-9FF4-49BB-9ABA-7E390B260FA7}" srcOrd="3" destOrd="0" parTransId="{C21995EC-816C-430E-A74B-5C437638E8E6}" sibTransId="{9B269724-5A16-4A86-88E7-5D8BC2B4A858}"/>
    <dgm:cxn modelId="{7D25A7C4-D339-4841-8E84-2142CC6E34CB}" srcId="{3DC4561E-58AC-47DB-A8E6-5326CDC48059}" destId="{FD55CB2D-46D9-4ED9-AD7F-4199C4B9C2C3}" srcOrd="0" destOrd="0" parTransId="{490D5771-8BE9-48CA-882E-2F65D5FE44A6}" sibTransId="{8429AD15-77C9-4232-81E0-091BFF2BB3FD}"/>
    <dgm:cxn modelId="{CEED1901-143E-460B-8295-17809F27A51E}" type="presParOf" srcId="{9FF4209F-0760-4D73-8541-3F6114FED2E7}" destId="{0AA3CD88-FFCA-48DD-9CC3-77FD7F8788D0}" srcOrd="0" destOrd="0" presId="urn:microsoft.com/office/officeart/2005/8/layout/vList6"/>
    <dgm:cxn modelId="{D7E27457-E6A8-4A49-9D2D-CB76AB1C0B3A}" type="presParOf" srcId="{0AA3CD88-FFCA-48DD-9CC3-77FD7F8788D0}" destId="{F8EFB0F8-313E-49CC-987E-8D720A76E675}" srcOrd="0" destOrd="0" presId="urn:microsoft.com/office/officeart/2005/8/layout/vList6"/>
    <dgm:cxn modelId="{4B02E10E-9CB2-4336-97B3-6FF6935DD73E}" type="presParOf" srcId="{0AA3CD88-FFCA-48DD-9CC3-77FD7F8788D0}" destId="{B07B380C-8369-4226-B7CD-EC6507A92D36}" srcOrd="1" destOrd="0" presId="urn:microsoft.com/office/officeart/2005/8/layout/vList6"/>
    <dgm:cxn modelId="{88272F4C-DCBE-4A3D-9140-13D3DBD1053F}" type="presParOf" srcId="{9FF4209F-0760-4D73-8541-3F6114FED2E7}" destId="{90737A8A-B0B9-469C-A41A-EA3AB2CEF0A9}" srcOrd="1" destOrd="0" presId="urn:microsoft.com/office/officeart/2005/8/layout/vList6"/>
    <dgm:cxn modelId="{917451FB-7693-40EE-A4B7-1101002261C6}" type="presParOf" srcId="{9FF4209F-0760-4D73-8541-3F6114FED2E7}" destId="{B5AFD6F8-5765-4119-B252-795BF2A39F67}" srcOrd="2" destOrd="0" presId="urn:microsoft.com/office/officeart/2005/8/layout/vList6"/>
    <dgm:cxn modelId="{4419317E-F42C-4CF5-A5A0-F63F6291F8CF}" type="presParOf" srcId="{B5AFD6F8-5765-4119-B252-795BF2A39F67}" destId="{9D782BD9-AD55-492A-AA80-4E328AA633F9}" srcOrd="0" destOrd="0" presId="urn:microsoft.com/office/officeart/2005/8/layout/vList6"/>
    <dgm:cxn modelId="{22E85F9A-DBD1-44C5-BED3-4968DE67677B}" type="presParOf" srcId="{B5AFD6F8-5765-4119-B252-795BF2A39F67}" destId="{BB0D33F1-525C-4D9F-8CB3-F41F5A4AA881}"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B71AD0-BE1B-496E-94EB-7832A2C94747}" type="doc">
      <dgm:prSet loTypeId="urn:microsoft.com/office/officeart/2005/8/layout/vList3#1" loCatId="list" qsTypeId="urn:microsoft.com/office/officeart/2005/8/quickstyle/simple1" qsCatId="simple" csTypeId="urn:microsoft.com/office/officeart/2005/8/colors/accent1_2" csCatId="accent1" phldr="1"/>
      <dgm:spPr/>
    </dgm:pt>
    <dgm:pt modelId="{12C00F6E-C042-4B75-9CC3-D63827A1DCA3}">
      <dgm:prSet phldrT="[Text]" custT="1"/>
      <dgm:spPr>
        <a:solidFill>
          <a:srgbClr val="C00000"/>
        </a:solidFill>
      </dgm:spPr>
      <dgm:t>
        <a:bodyPr/>
        <a:lstStyle/>
        <a:p>
          <a:pPr algn="r"/>
          <a:r>
            <a:rPr lang="en-US" sz="1800" dirty="0" smtClean="0">
              <a:latin typeface="Tahoma" pitchFamily="34" charset="0"/>
              <a:cs typeface="Tahoma" pitchFamily="34" charset="0"/>
            </a:rPr>
            <a:t>Use elements that do not blink or flicker at rates </a:t>
          </a:r>
        </a:p>
        <a:p>
          <a:pPr algn="r"/>
          <a:r>
            <a:rPr lang="en-US" sz="1800" dirty="0" smtClean="0">
              <a:latin typeface="Tahoma" pitchFamily="34" charset="0"/>
              <a:cs typeface="Tahoma" pitchFamily="34" charset="0"/>
            </a:rPr>
            <a:t>between frequency ranges of 2 Hz and 55 Hz.</a:t>
          </a:r>
          <a:endParaRPr lang="en-US" sz="1800" dirty="0">
            <a:latin typeface="Tahoma" pitchFamily="34" charset="0"/>
            <a:cs typeface="Tahoma" pitchFamily="34" charset="0"/>
          </a:endParaRPr>
        </a:p>
      </dgm:t>
    </dgm:pt>
    <dgm:pt modelId="{8D7FA7F2-6CD5-4142-8F5B-ED55D6F01C19}" type="parTrans" cxnId="{EADD908D-6431-49FB-B9DA-B7225E4DBC2F}">
      <dgm:prSet/>
      <dgm:spPr/>
      <dgm:t>
        <a:bodyPr/>
        <a:lstStyle/>
        <a:p>
          <a:pPr algn="r"/>
          <a:endParaRPr lang="en-US" sz="1800">
            <a:latin typeface="Tahoma" pitchFamily="34" charset="0"/>
            <a:cs typeface="Tahoma" pitchFamily="34" charset="0"/>
          </a:endParaRPr>
        </a:p>
      </dgm:t>
    </dgm:pt>
    <dgm:pt modelId="{61DCD4CB-6656-4B34-BEA4-7AFECC472EFA}" type="sibTrans" cxnId="{EADD908D-6431-49FB-B9DA-B7225E4DBC2F}">
      <dgm:prSet/>
      <dgm:spPr/>
      <dgm:t>
        <a:bodyPr/>
        <a:lstStyle/>
        <a:p>
          <a:pPr algn="r"/>
          <a:endParaRPr lang="en-US" sz="1800">
            <a:latin typeface="Tahoma" pitchFamily="34" charset="0"/>
            <a:cs typeface="Tahoma" pitchFamily="34" charset="0"/>
          </a:endParaRPr>
        </a:p>
      </dgm:t>
    </dgm:pt>
    <dgm:pt modelId="{77C1FD0F-A055-4994-928A-A420ECDF9C5B}">
      <dgm:prSet phldrT="[Text]" custT="1"/>
      <dgm:spPr>
        <a:solidFill>
          <a:srgbClr val="FF9900"/>
        </a:solidFill>
      </dgm:spPr>
      <dgm:t>
        <a:bodyPr/>
        <a:lstStyle/>
        <a:p>
          <a:pPr algn="r"/>
          <a:r>
            <a:rPr lang="en-US" sz="1800" dirty="0" smtClean="0">
              <a:latin typeface="Tahoma" pitchFamily="34" charset="0"/>
              <a:cs typeface="Tahoma" pitchFamily="34" charset="0"/>
            </a:rPr>
            <a:t>Minimize the area of the screen that is flashing.</a:t>
          </a:r>
          <a:endParaRPr lang="en-US" sz="1800" dirty="0">
            <a:latin typeface="Tahoma" pitchFamily="34" charset="0"/>
            <a:cs typeface="Tahoma" pitchFamily="34" charset="0"/>
          </a:endParaRPr>
        </a:p>
      </dgm:t>
    </dgm:pt>
    <dgm:pt modelId="{8574CCE1-0F00-4368-967B-6DD3157BF342}" type="parTrans" cxnId="{6836F2C0-8E14-4EBE-BE03-52A66B7B1FC7}">
      <dgm:prSet/>
      <dgm:spPr/>
      <dgm:t>
        <a:bodyPr/>
        <a:lstStyle/>
        <a:p>
          <a:pPr algn="r"/>
          <a:endParaRPr lang="en-US" sz="1800">
            <a:latin typeface="Tahoma" pitchFamily="34" charset="0"/>
            <a:cs typeface="Tahoma" pitchFamily="34" charset="0"/>
          </a:endParaRPr>
        </a:p>
      </dgm:t>
    </dgm:pt>
    <dgm:pt modelId="{A0820C85-CE98-4CFA-81B9-ACA2F0B808CA}" type="sibTrans" cxnId="{6836F2C0-8E14-4EBE-BE03-52A66B7B1FC7}">
      <dgm:prSet/>
      <dgm:spPr/>
      <dgm:t>
        <a:bodyPr/>
        <a:lstStyle/>
        <a:p>
          <a:pPr algn="r"/>
          <a:endParaRPr lang="en-US" sz="1800">
            <a:latin typeface="Tahoma" pitchFamily="34" charset="0"/>
            <a:cs typeface="Tahoma" pitchFamily="34" charset="0"/>
          </a:endParaRPr>
        </a:p>
      </dgm:t>
    </dgm:pt>
    <dgm:pt modelId="{16393584-0D85-410F-BF31-D52984A23BBB}">
      <dgm:prSet phldrT="[Text]" custT="1"/>
      <dgm:spPr>
        <a:solidFill>
          <a:srgbClr val="00B050"/>
        </a:solidFill>
      </dgm:spPr>
      <dgm:t>
        <a:bodyPr/>
        <a:lstStyle/>
        <a:p>
          <a:pPr algn="r"/>
          <a:r>
            <a:rPr lang="en-US" sz="1800" dirty="0" smtClean="0">
              <a:latin typeface="Tahoma" pitchFamily="34" charset="0"/>
              <a:cs typeface="Tahoma" pitchFamily="34" charset="0"/>
            </a:rPr>
            <a:t>Avoid flashing that has a high level of contrast </a:t>
          </a:r>
        </a:p>
        <a:p>
          <a:pPr algn="r"/>
          <a:r>
            <a:rPr lang="en-US" sz="1800" dirty="0" smtClean="0">
              <a:latin typeface="Tahoma" pitchFamily="34" charset="0"/>
              <a:cs typeface="Tahoma" pitchFamily="34" charset="0"/>
            </a:rPr>
            <a:t>between states.</a:t>
          </a:r>
          <a:endParaRPr lang="en-US" sz="1800" dirty="0">
            <a:latin typeface="Tahoma" pitchFamily="34" charset="0"/>
            <a:cs typeface="Tahoma" pitchFamily="34" charset="0"/>
          </a:endParaRPr>
        </a:p>
      </dgm:t>
    </dgm:pt>
    <dgm:pt modelId="{830D335E-7634-4598-9350-E5EF36F92669}" type="parTrans" cxnId="{BF71DCDE-C8B3-4A05-BC9F-09644788108A}">
      <dgm:prSet/>
      <dgm:spPr/>
      <dgm:t>
        <a:bodyPr/>
        <a:lstStyle/>
        <a:p>
          <a:pPr algn="r"/>
          <a:endParaRPr lang="en-US" sz="1800">
            <a:latin typeface="Tahoma" pitchFamily="34" charset="0"/>
            <a:cs typeface="Tahoma" pitchFamily="34" charset="0"/>
          </a:endParaRPr>
        </a:p>
      </dgm:t>
    </dgm:pt>
    <dgm:pt modelId="{A1A0DC78-D522-4E9B-AD87-314C8D643068}" type="sibTrans" cxnId="{BF71DCDE-C8B3-4A05-BC9F-09644788108A}">
      <dgm:prSet/>
      <dgm:spPr/>
      <dgm:t>
        <a:bodyPr/>
        <a:lstStyle/>
        <a:p>
          <a:pPr algn="r"/>
          <a:endParaRPr lang="en-US" sz="1800">
            <a:latin typeface="Tahoma" pitchFamily="34" charset="0"/>
            <a:cs typeface="Tahoma" pitchFamily="34" charset="0"/>
          </a:endParaRPr>
        </a:p>
      </dgm:t>
    </dgm:pt>
    <dgm:pt modelId="{104DF080-7285-4DA2-9395-17EC0E27D45C}">
      <dgm:prSet phldrT="[Text]" custT="1"/>
      <dgm:spPr>
        <a:solidFill>
          <a:schemeClr val="accent6">
            <a:lumMod val="75000"/>
          </a:schemeClr>
        </a:solidFill>
      </dgm:spPr>
      <dgm:t>
        <a:bodyPr/>
        <a:lstStyle/>
        <a:p>
          <a:pPr algn="r"/>
          <a:r>
            <a:rPr lang="en-US" sz="1800" dirty="0" smtClean="0">
              <a:latin typeface="Tahoma" pitchFamily="34" charset="0"/>
              <a:cs typeface="Tahoma" pitchFamily="34" charset="0"/>
            </a:rPr>
            <a:t>Provide an option to enable users to slow down or </a:t>
          </a:r>
        </a:p>
        <a:p>
          <a:pPr algn="r"/>
          <a:r>
            <a:rPr lang="en-US" sz="1800" dirty="0" smtClean="0">
              <a:latin typeface="Tahoma" pitchFamily="34" charset="0"/>
              <a:cs typeface="Tahoma" pitchFamily="34" charset="0"/>
            </a:rPr>
            <a:t>disable screen flashing.</a:t>
          </a:r>
          <a:endParaRPr lang="en-US" sz="1800" dirty="0">
            <a:latin typeface="Tahoma" pitchFamily="34" charset="0"/>
            <a:cs typeface="Tahoma" pitchFamily="34" charset="0"/>
          </a:endParaRPr>
        </a:p>
      </dgm:t>
    </dgm:pt>
    <dgm:pt modelId="{9300317B-A694-4160-8E7D-3BB6EC31B8E2}" type="parTrans" cxnId="{C1DC44E2-869F-4F85-916C-43B1190FEEEB}">
      <dgm:prSet/>
      <dgm:spPr/>
      <dgm:t>
        <a:bodyPr/>
        <a:lstStyle/>
        <a:p>
          <a:pPr algn="r"/>
          <a:endParaRPr lang="en-US" sz="1800">
            <a:latin typeface="Tahoma" pitchFamily="34" charset="0"/>
            <a:cs typeface="Tahoma" pitchFamily="34" charset="0"/>
          </a:endParaRPr>
        </a:p>
      </dgm:t>
    </dgm:pt>
    <dgm:pt modelId="{9106588E-30B8-4297-9FED-C87DF1B61524}" type="sibTrans" cxnId="{C1DC44E2-869F-4F85-916C-43B1190FEEEB}">
      <dgm:prSet/>
      <dgm:spPr/>
      <dgm:t>
        <a:bodyPr/>
        <a:lstStyle/>
        <a:p>
          <a:pPr algn="r"/>
          <a:endParaRPr lang="en-US" sz="1800">
            <a:latin typeface="Tahoma" pitchFamily="34" charset="0"/>
            <a:cs typeface="Tahoma" pitchFamily="34" charset="0"/>
          </a:endParaRPr>
        </a:p>
      </dgm:t>
    </dgm:pt>
    <dgm:pt modelId="{C37F4190-BC64-4546-831C-677F7DBFC7E6}" type="pres">
      <dgm:prSet presAssocID="{1AB71AD0-BE1B-496E-94EB-7832A2C94747}" presName="linearFlow" presStyleCnt="0">
        <dgm:presLayoutVars>
          <dgm:dir/>
          <dgm:resizeHandles val="exact"/>
        </dgm:presLayoutVars>
      </dgm:prSet>
      <dgm:spPr/>
    </dgm:pt>
    <dgm:pt modelId="{09607479-89DB-4E6B-B990-9427BD50D708}" type="pres">
      <dgm:prSet presAssocID="{12C00F6E-C042-4B75-9CC3-D63827A1DCA3}" presName="composite" presStyleCnt="0"/>
      <dgm:spPr/>
    </dgm:pt>
    <dgm:pt modelId="{B96C4FA9-D736-4AC8-A804-C266C98DD34A}" type="pres">
      <dgm:prSet presAssocID="{12C00F6E-C042-4B75-9CC3-D63827A1DCA3}" presName="imgShp" presStyleLbl="fgImgPlace1" presStyleIdx="0" presStyleCnt="4"/>
      <dgm:spPr>
        <a:prstGeom prst="smileyFace">
          <a:avLst/>
        </a:prstGeom>
      </dgm:spPr>
    </dgm:pt>
    <dgm:pt modelId="{9CBA41CB-E1EB-4A9B-B244-534594E9FA2E}" type="pres">
      <dgm:prSet presAssocID="{12C00F6E-C042-4B75-9CC3-D63827A1DCA3}" presName="txShp" presStyleLbl="node1" presStyleIdx="0" presStyleCnt="4" custScaleX="111987">
        <dgm:presLayoutVars>
          <dgm:bulletEnabled val="1"/>
        </dgm:presLayoutVars>
      </dgm:prSet>
      <dgm:spPr/>
      <dgm:t>
        <a:bodyPr/>
        <a:lstStyle/>
        <a:p>
          <a:endParaRPr lang="en-US"/>
        </a:p>
      </dgm:t>
    </dgm:pt>
    <dgm:pt modelId="{088A334A-1B38-453D-827A-4A545EBFB292}" type="pres">
      <dgm:prSet presAssocID="{61DCD4CB-6656-4B34-BEA4-7AFECC472EFA}" presName="spacing" presStyleCnt="0"/>
      <dgm:spPr/>
    </dgm:pt>
    <dgm:pt modelId="{1A24425F-5637-4910-8C24-A3A791AAEDD4}" type="pres">
      <dgm:prSet presAssocID="{77C1FD0F-A055-4994-928A-A420ECDF9C5B}" presName="composite" presStyleCnt="0"/>
      <dgm:spPr/>
    </dgm:pt>
    <dgm:pt modelId="{D8654532-668F-4530-9D57-7125F0DE321D}" type="pres">
      <dgm:prSet presAssocID="{77C1FD0F-A055-4994-928A-A420ECDF9C5B}" presName="imgShp" presStyleLbl="fgImgPlace1" presStyleIdx="1" presStyleCnt="4"/>
      <dgm:spPr>
        <a:prstGeom prst="smileyFace">
          <a:avLst/>
        </a:prstGeom>
      </dgm:spPr>
    </dgm:pt>
    <dgm:pt modelId="{598BFADA-E46C-4CF7-8EC1-A4960126E8DC}" type="pres">
      <dgm:prSet presAssocID="{77C1FD0F-A055-4994-928A-A420ECDF9C5B}" presName="txShp" presStyleLbl="node1" presStyleIdx="1" presStyleCnt="4" custScaleX="114493">
        <dgm:presLayoutVars>
          <dgm:bulletEnabled val="1"/>
        </dgm:presLayoutVars>
      </dgm:prSet>
      <dgm:spPr/>
      <dgm:t>
        <a:bodyPr/>
        <a:lstStyle/>
        <a:p>
          <a:endParaRPr lang="en-US"/>
        </a:p>
      </dgm:t>
    </dgm:pt>
    <dgm:pt modelId="{2DA6B655-2058-4BBE-9695-B7820973F8F3}" type="pres">
      <dgm:prSet presAssocID="{A0820C85-CE98-4CFA-81B9-ACA2F0B808CA}" presName="spacing" presStyleCnt="0"/>
      <dgm:spPr/>
    </dgm:pt>
    <dgm:pt modelId="{907AC8A6-1EC2-423E-8A36-FEEC99812382}" type="pres">
      <dgm:prSet presAssocID="{16393584-0D85-410F-BF31-D52984A23BBB}" presName="composite" presStyleCnt="0"/>
      <dgm:spPr/>
    </dgm:pt>
    <dgm:pt modelId="{3649B5ED-46C6-4160-AC54-A17417390B65}" type="pres">
      <dgm:prSet presAssocID="{16393584-0D85-410F-BF31-D52984A23BBB}" presName="imgShp" presStyleLbl="fgImgPlace1" presStyleIdx="2" presStyleCnt="4"/>
      <dgm:spPr>
        <a:prstGeom prst="smileyFace">
          <a:avLst/>
        </a:prstGeom>
      </dgm:spPr>
    </dgm:pt>
    <dgm:pt modelId="{552FB765-A37A-49CE-A206-08308C75321E}" type="pres">
      <dgm:prSet presAssocID="{16393584-0D85-410F-BF31-D52984A23BBB}" presName="txShp" presStyleLbl="node1" presStyleIdx="2" presStyleCnt="4" custScaleX="116999">
        <dgm:presLayoutVars>
          <dgm:bulletEnabled val="1"/>
        </dgm:presLayoutVars>
      </dgm:prSet>
      <dgm:spPr/>
      <dgm:t>
        <a:bodyPr/>
        <a:lstStyle/>
        <a:p>
          <a:endParaRPr lang="en-US"/>
        </a:p>
      </dgm:t>
    </dgm:pt>
    <dgm:pt modelId="{3B58AB17-A33D-45B6-A17A-89959040AC12}" type="pres">
      <dgm:prSet presAssocID="{A1A0DC78-D522-4E9B-AD87-314C8D643068}" presName="spacing" presStyleCnt="0"/>
      <dgm:spPr/>
    </dgm:pt>
    <dgm:pt modelId="{8DB3F670-DFFD-46FC-B566-3B42FF7EBE59}" type="pres">
      <dgm:prSet presAssocID="{104DF080-7285-4DA2-9395-17EC0E27D45C}" presName="composite" presStyleCnt="0"/>
      <dgm:spPr/>
    </dgm:pt>
    <dgm:pt modelId="{7DC9821C-584C-487C-A67A-254E6261574A}" type="pres">
      <dgm:prSet presAssocID="{104DF080-7285-4DA2-9395-17EC0E27D45C}" presName="imgShp" presStyleLbl="fgImgPlace1" presStyleIdx="3" presStyleCnt="4"/>
      <dgm:spPr>
        <a:prstGeom prst="smileyFace">
          <a:avLst/>
        </a:prstGeom>
      </dgm:spPr>
    </dgm:pt>
    <dgm:pt modelId="{4A157D2F-FDD9-4DC1-8ED7-D389D9615581}" type="pres">
      <dgm:prSet presAssocID="{104DF080-7285-4DA2-9395-17EC0E27D45C}" presName="txShp" presStyleLbl="node1" presStyleIdx="3" presStyleCnt="4" custScaleX="116999">
        <dgm:presLayoutVars>
          <dgm:bulletEnabled val="1"/>
        </dgm:presLayoutVars>
      </dgm:prSet>
      <dgm:spPr/>
      <dgm:t>
        <a:bodyPr/>
        <a:lstStyle/>
        <a:p>
          <a:endParaRPr lang="en-US"/>
        </a:p>
      </dgm:t>
    </dgm:pt>
  </dgm:ptLst>
  <dgm:cxnLst>
    <dgm:cxn modelId="{6836F2C0-8E14-4EBE-BE03-52A66B7B1FC7}" srcId="{1AB71AD0-BE1B-496E-94EB-7832A2C94747}" destId="{77C1FD0F-A055-4994-928A-A420ECDF9C5B}" srcOrd="1" destOrd="0" parTransId="{8574CCE1-0F00-4368-967B-6DD3157BF342}" sibTransId="{A0820C85-CE98-4CFA-81B9-ACA2F0B808CA}"/>
    <dgm:cxn modelId="{365A38D2-1100-4A51-8583-8D25A2CAB682}" type="presOf" srcId="{12C00F6E-C042-4B75-9CC3-D63827A1DCA3}" destId="{9CBA41CB-E1EB-4A9B-B244-534594E9FA2E}" srcOrd="0" destOrd="0" presId="urn:microsoft.com/office/officeart/2005/8/layout/vList3#1"/>
    <dgm:cxn modelId="{D67B96C3-45A6-4DC4-BD4E-ADD575F1B6FD}" type="presOf" srcId="{16393584-0D85-410F-BF31-D52984A23BBB}" destId="{552FB765-A37A-49CE-A206-08308C75321E}" srcOrd="0" destOrd="0" presId="urn:microsoft.com/office/officeart/2005/8/layout/vList3#1"/>
    <dgm:cxn modelId="{87265769-84F1-4190-B56B-4B8035808390}" type="presOf" srcId="{77C1FD0F-A055-4994-928A-A420ECDF9C5B}" destId="{598BFADA-E46C-4CF7-8EC1-A4960126E8DC}" srcOrd="0" destOrd="0" presId="urn:microsoft.com/office/officeart/2005/8/layout/vList3#1"/>
    <dgm:cxn modelId="{C1DC44E2-869F-4F85-916C-43B1190FEEEB}" srcId="{1AB71AD0-BE1B-496E-94EB-7832A2C94747}" destId="{104DF080-7285-4DA2-9395-17EC0E27D45C}" srcOrd="3" destOrd="0" parTransId="{9300317B-A694-4160-8E7D-3BB6EC31B8E2}" sibTransId="{9106588E-30B8-4297-9FED-C87DF1B61524}"/>
    <dgm:cxn modelId="{69B44A00-969B-4829-A32E-24FA73246490}" type="presOf" srcId="{1AB71AD0-BE1B-496E-94EB-7832A2C94747}" destId="{C37F4190-BC64-4546-831C-677F7DBFC7E6}" srcOrd="0" destOrd="0" presId="urn:microsoft.com/office/officeart/2005/8/layout/vList3#1"/>
    <dgm:cxn modelId="{705E5A3D-040A-40F3-AF07-41B3A60E14CE}" type="presOf" srcId="{104DF080-7285-4DA2-9395-17EC0E27D45C}" destId="{4A157D2F-FDD9-4DC1-8ED7-D389D9615581}" srcOrd="0" destOrd="0" presId="urn:microsoft.com/office/officeart/2005/8/layout/vList3#1"/>
    <dgm:cxn modelId="{BF71DCDE-C8B3-4A05-BC9F-09644788108A}" srcId="{1AB71AD0-BE1B-496E-94EB-7832A2C94747}" destId="{16393584-0D85-410F-BF31-D52984A23BBB}" srcOrd="2" destOrd="0" parTransId="{830D335E-7634-4598-9350-E5EF36F92669}" sibTransId="{A1A0DC78-D522-4E9B-AD87-314C8D643068}"/>
    <dgm:cxn modelId="{EADD908D-6431-49FB-B9DA-B7225E4DBC2F}" srcId="{1AB71AD0-BE1B-496E-94EB-7832A2C94747}" destId="{12C00F6E-C042-4B75-9CC3-D63827A1DCA3}" srcOrd="0" destOrd="0" parTransId="{8D7FA7F2-6CD5-4142-8F5B-ED55D6F01C19}" sibTransId="{61DCD4CB-6656-4B34-BEA4-7AFECC472EFA}"/>
    <dgm:cxn modelId="{E9766B10-288F-4CCE-A020-F3F8AC00FB2C}" type="presParOf" srcId="{C37F4190-BC64-4546-831C-677F7DBFC7E6}" destId="{09607479-89DB-4E6B-B990-9427BD50D708}" srcOrd="0" destOrd="0" presId="urn:microsoft.com/office/officeart/2005/8/layout/vList3#1"/>
    <dgm:cxn modelId="{03DBD323-9ABC-493C-9AAB-EEEBD75264C9}" type="presParOf" srcId="{09607479-89DB-4E6B-B990-9427BD50D708}" destId="{B96C4FA9-D736-4AC8-A804-C266C98DD34A}" srcOrd="0" destOrd="0" presId="urn:microsoft.com/office/officeart/2005/8/layout/vList3#1"/>
    <dgm:cxn modelId="{81932739-695B-418F-8055-FB666DCEF2C0}" type="presParOf" srcId="{09607479-89DB-4E6B-B990-9427BD50D708}" destId="{9CBA41CB-E1EB-4A9B-B244-534594E9FA2E}" srcOrd="1" destOrd="0" presId="urn:microsoft.com/office/officeart/2005/8/layout/vList3#1"/>
    <dgm:cxn modelId="{92996C6A-1253-4432-91D4-27C0D4F14190}" type="presParOf" srcId="{C37F4190-BC64-4546-831C-677F7DBFC7E6}" destId="{088A334A-1B38-453D-827A-4A545EBFB292}" srcOrd="1" destOrd="0" presId="urn:microsoft.com/office/officeart/2005/8/layout/vList3#1"/>
    <dgm:cxn modelId="{6B0D57A6-9C29-49DE-989B-CA022082776B}" type="presParOf" srcId="{C37F4190-BC64-4546-831C-677F7DBFC7E6}" destId="{1A24425F-5637-4910-8C24-A3A791AAEDD4}" srcOrd="2" destOrd="0" presId="urn:microsoft.com/office/officeart/2005/8/layout/vList3#1"/>
    <dgm:cxn modelId="{220C5A3D-E22D-47BD-B2AD-90CA08E227E2}" type="presParOf" srcId="{1A24425F-5637-4910-8C24-A3A791AAEDD4}" destId="{D8654532-668F-4530-9D57-7125F0DE321D}" srcOrd="0" destOrd="0" presId="urn:microsoft.com/office/officeart/2005/8/layout/vList3#1"/>
    <dgm:cxn modelId="{E27EF7F5-0B15-471D-875B-E4ABFA51A1AA}" type="presParOf" srcId="{1A24425F-5637-4910-8C24-A3A791AAEDD4}" destId="{598BFADA-E46C-4CF7-8EC1-A4960126E8DC}" srcOrd="1" destOrd="0" presId="urn:microsoft.com/office/officeart/2005/8/layout/vList3#1"/>
    <dgm:cxn modelId="{080D2FAB-211B-4E05-B84D-DAE845AB0998}" type="presParOf" srcId="{C37F4190-BC64-4546-831C-677F7DBFC7E6}" destId="{2DA6B655-2058-4BBE-9695-B7820973F8F3}" srcOrd="3" destOrd="0" presId="urn:microsoft.com/office/officeart/2005/8/layout/vList3#1"/>
    <dgm:cxn modelId="{BCEC372F-6BE8-4503-AF39-B2CA9FF40D4B}" type="presParOf" srcId="{C37F4190-BC64-4546-831C-677F7DBFC7E6}" destId="{907AC8A6-1EC2-423E-8A36-FEEC99812382}" srcOrd="4" destOrd="0" presId="urn:microsoft.com/office/officeart/2005/8/layout/vList3#1"/>
    <dgm:cxn modelId="{1F949416-006E-4DEB-88C5-C628533C8628}" type="presParOf" srcId="{907AC8A6-1EC2-423E-8A36-FEEC99812382}" destId="{3649B5ED-46C6-4160-AC54-A17417390B65}" srcOrd="0" destOrd="0" presId="urn:microsoft.com/office/officeart/2005/8/layout/vList3#1"/>
    <dgm:cxn modelId="{7412874D-F4B9-4572-B414-06764793D4F0}" type="presParOf" srcId="{907AC8A6-1EC2-423E-8A36-FEEC99812382}" destId="{552FB765-A37A-49CE-A206-08308C75321E}" srcOrd="1" destOrd="0" presId="urn:microsoft.com/office/officeart/2005/8/layout/vList3#1"/>
    <dgm:cxn modelId="{6073B68C-67F3-40D1-979C-B63F3BBD3CD5}" type="presParOf" srcId="{C37F4190-BC64-4546-831C-677F7DBFC7E6}" destId="{3B58AB17-A33D-45B6-A17A-89959040AC12}" srcOrd="5" destOrd="0" presId="urn:microsoft.com/office/officeart/2005/8/layout/vList3#1"/>
    <dgm:cxn modelId="{E9467ABB-6383-44DE-B0F3-4B6F61E1B603}" type="presParOf" srcId="{C37F4190-BC64-4546-831C-677F7DBFC7E6}" destId="{8DB3F670-DFFD-46FC-B566-3B42FF7EBE59}" srcOrd="6" destOrd="0" presId="urn:microsoft.com/office/officeart/2005/8/layout/vList3#1"/>
    <dgm:cxn modelId="{7423B9FC-B3E7-410D-8305-1AC0B484F55C}" type="presParOf" srcId="{8DB3F670-DFFD-46FC-B566-3B42FF7EBE59}" destId="{7DC9821C-584C-487C-A67A-254E6261574A}" srcOrd="0" destOrd="0" presId="urn:microsoft.com/office/officeart/2005/8/layout/vList3#1"/>
    <dgm:cxn modelId="{4D083F41-23C6-4347-BC2D-35EDB93E830D}" type="presParOf" srcId="{8DB3F670-DFFD-46FC-B566-3B42FF7EBE59}" destId="{4A157D2F-FDD9-4DC1-8ED7-D389D9615581}"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EF0040-5D88-479E-AB78-C22052F8DF9B}" type="doc">
      <dgm:prSet loTypeId="urn:microsoft.com/office/officeart/2005/8/layout/vList3#2" loCatId="list" qsTypeId="urn:microsoft.com/office/officeart/2005/8/quickstyle/simple1" qsCatId="simple" csTypeId="urn:microsoft.com/office/officeart/2005/8/colors/accent1_2" csCatId="accent1" phldr="1"/>
      <dgm:spPr/>
    </dgm:pt>
    <dgm:pt modelId="{35D69158-D447-4F69-8AA8-E9BDE6D311FB}">
      <dgm:prSet phldrT="[Text]" custT="1"/>
      <dgm:spPr>
        <a:solidFill>
          <a:srgbClr val="FF0000"/>
        </a:solidFill>
      </dgm:spPr>
      <dgm:t>
        <a:bodyPr/>
        <a:lstStyle/>
        <a:p>
          <a:r>
            <a:rPr lang="en-US" sz="2000" dirty="0" smtClean="0">
              <a:latin typeface="Tahoma" pitchFamily="34" charset="0"/>
              <a:cs typeface="Tahoma" pitchFamily="34" charset="0"/>
            </a:rPr>
            <a:t>Prioritize information</a:t>
          </a:r>
          <a:endParaRPr lang="en-US" sz="2000" dirty="0">
            <a:latin typeface="Tahoma" pitchFamily="34" charset="0"/>
            <a:cs typeface="Tahoma" pitchFamily="34" charset="0"/>
          </a:endParaRPr>
        </a:p>
      </dgm:t>
    </dgm:pt>
    <dgm:pt modelId="{02D9CC6F-8B84-4290-BD8D-496AF787FBC4}" type="parTrans" cxnId="{4E2E9556-83B5-49F4-AE00-8DAC9DDADFD7}">
      <dgm:prSet/>
      <dgm:spPr/>
      <dgm:t>
        <a:bodyPr/>
        <a:lstStyle/>
        <a:p>
          <a:endParaRPr lang="en-US" sz="2000">
            <a:latin typeface="Tahoma" pitchFamily="34" charset="0"/>
            <a:cs typeface="Tahoma" pitchFamily="34" charset="0"/>
          </a:endParaRPr>
        </a:p>
      </dgm:t>
    </dgm:pt>
    <dgm:pt modelId="{2ACAA567-2061-4FFF-972F-F6271FEE2391}" type="sibTrans" cxnId="{4E2E9556-83B5-49F4-AE00-8DAC9DDADFD7}">
      <dgm:prSet/>
      <dgm:spPr/>
      <dgm:t>
        <a:bodyPr/>
        <a:lstStyle/>
        <a:p>
          <a:endParaRPr lang="en-US" sz="2000">
            <a:latin typeface="Tahoma" pitchFamily="34" charset="0"/>
            <a:cs typeface="Tahoma" pitchFamily="34" charset="0"/>
          </a:endParaRPr>
        </a:p>
      </dgm:t>
    </dgm:pt>
    <dgm:pt modelId="{EAE0064F-2F1C-44B9-BE38-A3B2E535847B}">
      <dgm:prSet custT="1"/>
      <dgm:spPr>
        <a:solidFill>
          <a:srgbClr val="FF9900"/>
        </a:solidFill>
      </dgm:spPr>
      <dgm:t>
        <a:bodyPr/>
        <a:lstStyle/>
        <a:p>
          <a:r>
            <a:rPr lang="en-US" sz="2000" smtClean="0">
              <a:latin typeface="Tahoma" pitchFamily="34" charset="0"/>
              <a:cs typeface="Tahoma" pitchFamily="34" charset="0"/>
            </a:rPr>
            <a:t>Avoid moving or changing text</a:t>
          </a:r>
          <a:endParaRPr lang="en-US" sz="2000" dirty="0" smtClean="0">
            <a:latin typeface="Tahoma" pitchFamily="34" charset="0"/>
            <a:cs typeface="Tahoma" pitchFamily="34" charset="0"/>
          </a:endParaRPr>
        </a:p>
      </dgm:t>
    </dgm:pt>
    <dgm:pt modelId="{31F4005E-06B8-4A53-97A6-39824B530BB4}" type="parTrans" cxnId="{26CCB6BC-E25C-4284-BC01-53E4E89D24F8}">
      <dgm:prSet/>
      <dgm:spPr/>
      <dgm:t>
        <a:bodyPr/>
        <a:lstStyle/>
        <a:p>
          <a:endParaRPr lang="en-US" sz="2000">
            <a:latin typeface="Tahoma" pitchFamily="34" charset="0"/>
            <a:cs typeface="Tahoma" pitchFamily="34" charset="0"/>
          </a:endParaRPr>
        </a:p>
      </dgm:t>
    </dgm:pt>
    <dgm:pt modelId="{B0AA4EEA-8D8D-4F22-B0B4-5DCC9DFA34CD}" type="sibTrans" cxnId="{26CCB6BC-E25C-4284-BC01-53E4E89D24F8}">
      <dgm:prSet/>
      <dgm:spPr/>
      <dgm:t>
        <a:bodyPr/>
        <a:lstStyle/>
        <a:p>
          <a:endParaRPr lang="en-US" sz="2000">
            <a:latin typeface="Tahoma" pitchFamily="34" charset="0"/>
            <a:cs typeface="Tahoma" pitchFamily="34" charset="0"/>
          </a:endParaRPr>
        </a:p>
      </dgm:t>
    </dgm:pt>
    <dgm:pt modelId="{973CC052-1427-4E25-B622-280F08AF36F1}">
      <dgm:prSet custT="1"/>
      <dgm:spPr>
        <a:solidFill>
          <a:srgbClr val="00B050"/>
        </a:solidFill>
      </dgm:spPr>
      <dgm:t>
        <a:bodyPr/>
        <a:lstStyle/>
        <a:p>
          <a:r>
            <a:rPr lang="en-US" sz="2000" smtClean="0">
              <a:latin typeface="Tahoma" pitchFamily="34" charset="0"/>
              <a:cs typeface="Tahoma" pitchFamily="34" charset="0"/>
            </a:rPr>
            <a:t>Streamline the page design</a:t>
          </a:r>
          <a:endParaRPr lang="en-US" sz="2000" dirty="0" smtClean="0">
            <a:latin typeface="Tahoma" pitchFamily="34" charset="0"/>
            <a:cs typeface="Tahoma" pitchFamily="34" charset="0"/>
          </a:endParaRPr>
        </a:p>
      </dgm:t>
    </dgm:pt>
    <dgm:pt modelId="{F71535D9-A4F3-4E20-B271-D9536DD55CF6}" type="parTrans" cxnId="{023CB121-8E38-412D-9D94-17A32745FDE6}">
      <dgm:prSet/>
      <dgm:spPr/>
      <dgm:t>
        <a:bodyPr/>
        <a:lstStyle/>
        <a:p>
          <a:endParaRPr lang="en-US" sz="2000">
            <a:latin typeface="Tahoma" pitchFamily="34" charset="0"/>
            <a:cs typeface="Tahoma" pitchFamily="34" charset="0"/>
          </a:endParaRPr>
        </a:p>
      </dgm:t>
    </dgm:pt>
    <dgm:pt modelId="{A5BC6D86-AED7-42A6-B864-6076DCAC171B}" type="sibTrans" cxnId="{023CB121-8E38-412D-9D94-17A32745FDE6}">
      <dgm:prSet/>
      <dgm:spPr/>
      <dgm:t>
        <a:bodyPr/>
        <a:lstStyle/>
        <a:p>
          <a:endParaRPr lang="en-US" sz="2000">
            <a:latin typeface="Tahoma" pitchFamily="34" charset="0"/>
            <a:cs typeface="Tahoma" pitchFamily="34" charset="0"/>
          </a:endParaRPr>
        </a:p>
      </dgm:t>
    </dgm:pt>
    <dgm:pt modelId="{2F5DC5F5-8AFB-4B4A-9699-0D77DE7857D1}">
      <dgm:prSet custT="1"/>
      <dgm:spPr>
        <a:solidFill>
          <a:srgbClr val="0066FF"/>
        </a:solidFill>
      </dgm:spPr>
      <dgm:t>
        <a:bodyPr/>
        <a:lstStyle/>
        <a:p>
          <a:r>
            <a:rPr lang="en-US" sz="2000" dirty="0" smtClean="0">
              <a:latin typeface="Tahoma" pitchFamily="34" charset="0"/>
              <a:cs typeface="Tahoma" pitchFamily="34" charset="0"/>
            </a:rPr>
            <a:t>Simplify navigation</a:t>
          </a:r>
        </a:p>
      </dgm:t>
    </dgm:pt>
    <dgm:pt modelId="{484CFE47-95D6-4299-B8B6-AD28789A7004}" type="parTrans" cxnId="{73BB356C-CD21-4E25-AEE5-C647D80AAE28}">
      <dgm:prSet/>
      <dgm:spPr/>
      <dgm:t>
        <a:bodyPr/>
        <a:lstStyle/>
        <a:p>
          <a:endParaRPr lang="en-US" sz="2000">
            <a:latin typeface="Tahoma" pitchFamily="34" charset="0"/>
            <a:cs typeface="Tahoma" pitchFamily="34" charset="0"/>
          </a:endParaRPr>
        </a:p>
      </dgm:t>
    </dgm:pt>
    <dgm:pt modelId="{66801F1B-66D2-4DE1-A283-95C5B6141F00}" type="sibTrans" cxnId="{73BB356C-CD21-4E25-AEE5-C647D80AAE28}">
      <dgm:prSet/>
      <dgm:spPr/>
      <dgm:t>
        <a:bodyPr/>
        <a:lstStyle/>
        <a:p>
          <a:endParaRPr lang="en-US" sz="2000">
            <a:latin typeface="Tahoma" pitchFamily="34" charset="0"/>
            <a:cs typeface="Tahoma" pitchFamily="34" charset="0"/>
          </a:endParaRPr>
        </a:p>
      </dgm:t>
    </dgm:pt>
    <dgm:pt modelId="{0809001F-3C5C-45BD-AD54-87B4E2E7F15A}">
      <dgm:prSet custT="1"/>
      <dgm:spPr>
        <a:solidFill>
          <a:srgbClr val="6600CC"/>
        </a:solidFill>
      </dgm:spPr>
      <dgm:t>
        <a:bodyPr/>
        <a:lstStyle/>
        <a:p>
          <a:r>
            <a:rPr lang="en-US" sz="2000" smtClean="0">
              <a:latin typeface="Tahoma" pitchFamily="34" charset="0"/>
              <a:cs typeface="Tahoma" pitchFamily="34" charset="0"/>
            </a:rPr>
            <a:t>Optimize search</a:t>
          </a:r>
          <a:endParaRPr lang="en-US" sz="2000" dirty="0" smtClean="0">
            <a:latin typeface="Tahoma" pitchFamily="34" charset="0"/>
            <a:cs typeface="Tahoma" pitchFamily="34" charset="0"/>
          </a:endParaRPr>
        </a:p>
      </dgm:t>
    </dgm:pt>
    <dgm:pt modelId="{B6D7913D-34BE-4D0C-853A-2D8BB83C033E}" type="parTrans" cxnId="{31E310D9-ADAB-43C6-AC15-192B315AE786}">
      <dgm:prSet/>
      <dgm:spPr/>
      <dgm:t>
        <a:bodyPr/>
        <a:lstStyle/>
        <a:p>
          <a:endParaRPr lang="en-US" sz="2000">
            <a:latin typeface="Tahoma" pitchFamily="34" charset="0"/>
            <a:cs typeface="Tahoma" pitchFamily="34" charset="0"/>
          </a:endParaRPr>
        </a:p>
      </dgm:t>
    </dgm:pt>
    <dgm:pt modelId="{536B27C1-6B83-4D0D-98A1-EF584976C426}" type="sibTrans" cxnId="{31E310D9-ADAB-43C6-AC15-192B315AE786}">
      <dgm:prSet/>
      <dgm:spPr/>
      <dgm:t>
        <a:bodyPr/>
        <a:lstStyle/>
        <a:p>
          <a:endParaRPr lang="en-US" sz="2000">
            <a:latin typeface="Tahoma" pitchFamily="34" charset="0"/>
            <a:cs typeface="Tahoma" pitchFamily="34" charset="0"/>
          </a:endParaRPr>
        </a:p>
      </dgm:t>
    </dgm:pt>
    <dgm:pt modelId="{6A414C64-5973-4640-9CE5-3DBDBC8618CA}" type="pres">
      <dgm:prSet presAssocID="{94EF0040-5D88-479E-AB78-C22052F8DF9B}" presName="linearFlow" presStyleCnt="0">
        <dgm:presLayoutVars>
          <dgm:dir/>
          <dgm:resizeHandles val="exact"/>
        </dgm:presLayoutVars>
      </dgm:prSet>
      <dgm:spPr/>
    </dgm:pt>
    <dgm:pt modelId="{61D3E8B7-3EBC-4BDF-ADE4-F64BE5D9CCED}" type="pres">
      <dgm:prSet presAssocID="{35D69158-D447-4F69-8AA8-E9BDE6D311FB}" presName="composite" presStyleCnt="0"/>
      <dgm:spPr/>
    </dgm:pt>
    <dgm:pt modelId="{F860D3AC-1EA1-4343-B085-3A7216AD3ED4}" type="pres">
      <dgm:prSet presAssocID="{35D69158-D447-4F69-8AA8-E9BDE6D311FB}" presName="imgShp" presStyleLbl="fgImgPlace1" presStyleIdx="0" presStyleCnt="5"/>
      <dgm:spPr>
        <a:prstGeom prst="star6">
          <a:avLst/>
        </a:prstGeom>
      </dgm:spPr>
    </dgm:pt>
    <dgm:pt modelId="{15E66465-4F4D-4169-B6E4-AB417651546D}" type="pres">
      <dgm:prSet presAssocID="{35D69158-D447-4F69-8AA8-E9BDE6D311FB}" presName="txShp" presStyleLbl="node1" presStyleIdx="0" presStyleCnt="5">
        <dgm:presLayoutVars>
          <dgm:bulletEnabled val="1"/>
        </dgm:presLayoutVars>
      </dgm:prSet>
      <dgm:spPr/>
      <dgm:t>
        <a:bodyPr/>
        <a:lstStyle/>
        <a:p>
          <a:endParaRPr lang="en-US"/>
        </a:p>
      </dgm:t>
    </dgm:pt>
    <dgm:pt modelId="{75C9C02E-59D1-4175-8688-599F8CAAA906}" type="pres">
      <dgm:prSet presAssocID="{2ACAA567-2061-4FFF-972F-F6271FEE2391}" presName="spacing" presStyleCnt="0"/>
      <dgm:spPr/>
    </dgm:pt>
    <dgm:pt modelId="{DA180F6E-3C17-4975-9DA2-0C30D9E90B5E}" type="pres">
      <dgm:prSet presAssocID="{EAE0064F-2F1C-44B9-BE38-A3B2E535847B}" presName="composite" presStyleCnt="0"/>
      <dgm:spPr/>
    </dgm:pt>
    <dgm:pt modelId="{DBC3FA76-BF14-4405-98FD-C370BB2AD097}" type="pres">
      <dgm:prSet presAssocID="{EAE0064F-2F1C-44B9-BE38-A3B2E535847B}" presName="imgShp" presStyleLbl="fgImgPlace1" presStyleIdx="1" presStyleCnt="5"/>
      <dgm:spPr>
        <a:prstGeom prst="star6">
          <a:avLst/>
        </a:prstGeom>
      </dgm:spPr>
    </dgm:pt>
    <dgm:pt modelId="{E5AE3D13-92E3-4B7A-8224-1886F78C13F3}" type="pres">
      <dgm:prSet presAssocID="{EAE0064F-2F1C-44B9-BE38-A3B2E535847B}" presName="txShp" presStyleLbl="node1" presStyleIdx="1" presStyleCnt="5">
        <dgm:presLayoutVars>
          <dgm:bulletEnabled val="1"/>
        </dgm:presLayoutVars>
      </dgm:prSet>
      <dgm:spPr/>
      <dgm:t>
        <a:bodyPr/>
        <a:lstStyle/>
        <a:p>
          <a:endParaRPr lang="en-US"/>
        </a:p>
      </dgm:t>
    </dgm:pt>
    <dgm:pt modelId="{BCE859DF-A16E-46E9-80F6-D5727AD4B68B}" type="pres">
      <dgm:prSet presAssocID="{B0AA4EEA-8D8D-4F22-B0B4-5DCC9DFA34CD}" presName="spacing" presStyleCnt="0"/>
      <dgm:spPr/>
    </dgm:pt>
    <dgm:pt modelId="{91F29B4B-D6B0-4783-B6F0-DA7D86848613}" type="pres">
      <dgm:prSet presAssocID="{973CC052-1427-4E25-B622-280F08AF36F1}" presName="composite" presStyleCnt="0"/>
      <dgm:spPr/>
    </dgm:pt>
    <dgm:pt modelId="{C4C7EFE4-94C3-473A-8EC6-8C40EB28DE19}" type="pres">
      <dgm:prSet presAssocID="{973CC052-1427-4E25-B622-280F08AF36F1}" presName="imgShp" presStyleLbl="fgImgPlace1" presStyleIdx="2" presStyleCnt="5"/>
      <dgm:spPr>
        <a:prstGeom prst="star6">
          <a:avLst/>
        </a:prstGeom>
      </dgm:spPr>
    </dgm:pt>
    <dgm:pt modelId="{261A6E73-7168-40D5-BD5B-B7240FA4058B}" type="pres">
      <dgm:prSet presAssocID="{973CC052-1427-4E25-B622-280F08AF36F1}" presName="txShp" presStyleLbl="node1" presStyleIdx="2" presStyleCnt="5">
        <dgm:presLayoutVars>
          <dgm:bulletEnabled val="1"/>
        </dgm:presLayoutVars>
      </dgm:prSet>
      <dgm:spPr/>
      <dgm:t>
        <a:bodyPr/>
        <a:lstStyle/>
        <a:p>
          <a:endParaRPr lang="en-US"/>
        </a:p>
      </dgm:t>
    </dgm:pt>
    <dgm:pt modelId="{05EF5872-964B-4BEE-8F39-BBF75145DA80}" type="pres">
      <dgm:prSet presAssocID="{A5BC6D86-AED7-42A6-B864-6076DCAC171B}" presName="spacing" presStyleCnt="0"/>
      <dgm:spPr/>
    </dgm:pt>
    <dgm:pt modelId="{C62827E5-B3FF-483B-9AB2-BC1276410990}" type="pres">
      <dgm:prSet presAssocID="{2F5DC5F5-8AFB-4B4A-9699-0D77DE7857D1}" presName="composite" presStyleCnt="0"/>
      <dgm:spPr/>
    </dgm:pt>
    <dgm:pt modelId="{70EF6DCC-32B0-4672-8D6E-B73058259F10}" type="pres">
      <dgm:prSet presAssocID="{2F5DC5F5-8AFB-4B4A-9699-0D77DE7857D1}" presName="imgShp" presStyleLbl="fgImgPlace1" presStyleIdx="3" presStyleCnt="5"/>
      <dgm:spPr>
        <a:prstGeom prst="star6">
          <a:avLst/>
        </a:prstGeom>
      </dgm:spPr>
    </dgm:pt>
    <dgm:pt modelId="{5375D630-D19D-487A-BCF2-CED86E29FD31}" type="pres">
      <dgm:prSet presAssocID="{2F5DC5F5-8AFB-4B4A-9699-0D77DE7857D1}" presName="txShp" presStyleLbl="node1" presStyleIdx="3" presStyleCnt="5">
        <dgm:presLayoutVars>
          <dgm:bulletEnabled val="1"/>
        </dgm:presLayoutVars>
      </dgm:prSet>
      <dgm:spPr/>
      <dgm:t>
        <a:bodyPr/>
        <a:lstStyle/>
        <a:p>
          <a:endParaRPr lang="en-US"/>
        </a:p>
      </dgm:t>
    </dgm:pt>
    <dgm:pt modelId="{91736215-FD97-43CA-ABD2-78CED635C9FC}" type="pres">
      <dgm:prSet presAssocID="{66801F1B-66D2-4DE1-A283-95C5B6141F00}" presName="spacing" presStyleCnt="0"/>
      <dgm:spPr/>
    </dgm:pt>
    <dgm:pt modelId="{E6B8A091-33A8-4F4B-A8D9-440314E04336}" type="pres">
      <dgm:prSet presAssocID="{0809001F-3C5C-45BD-AD54-87B4E2E7F15A}" presName="composite" presStyleCnt="0"/>
      <dgm:spPr/>
    </dgm:pt>
    <dgm:pt modelId="{5563FD58-6926-4939-ACEE-1D4D8E431592}" type="pres">
      <dgm:prSet presAssocID="{0809001F-3C5C-45BD-AD54-87B4E2E7F15A}" presName="imgShp" presStyleLbl="fgImgPlace1" presStyleIdx="4" presStyleCnt="5"/>
      <dgm:spPr>
        <a:prstGeom prst="star6">
          <a:avLst/>
        </a:prstGeom>
      </dgm:spPr>
    </dgm:pt>
    <dgm:pt modelId="{9ABFCD27-9E9E-49FB-97F4-10941209DBB5}" type="pres">
      <dgm:prSet presAssocID="{0809001F-3C5C-45BD-AD54-87B4E2E7F15A}" presName="txShp" presStyleLbl="node1" presStyleIdx="4" presStyleCnt="5">
        <dgm:presLayoutVars>
          <dgm:bulletEnabled val="1"/>
        </dgm:presLayoutVars>
      </dgm:prSet>
      <dgm:spPr/>
      <dgm:t>
        <a:bodyPr/>
        <a:lstStyle/>
        <a:p>
          <a:endParaRPr lang="en-US"/>
        </a:p>
      </dgm:t>
    </dgm:pt>
  </dgm:ptLst>
  <dgm:cxnLst>
    <dgm:cxn modelId="{EAF44F17-33BB-4B55-9BAF-ED93C32E93E1}" type="presOf" srcId="{973CC052-1427-4E25-B622-280F08AF36F1}" destId="{261A6E73-7168-40D5-BD5B-B7240FA4058B}" srcOrd="0" destOrd="0" presId="urn:microsoft.com/office/officeart/2005/8/layout/vList3#2"/>
    <dgm:cxn modelId="{73BB356C-CD21-4E25-AEE5-C647D80AAE28}" srcId="{94EF0040-5D88-479E-AB78-C22052F8DF9B}" destId="{2F5DC5F5-8AFB-4B4A-9699-0D77DE7857D1}" srcOrd="3" destOrd="0" parTransId="{484CFE47-95D6-4299-B8B6-AD28789A7004}" sibTransId="{66801F1B-66D2-4DE1-A283-95C5B6141F00}"/>
    <dgm:cxn modelId="{31E310D9-ADAB-43C6-AC15-192B315AE786}" srcId="{94EF0040-5D88-479E-AB78-C22052F8DF9B}" destId="{0809001F-3C5C-45BD-AD54-87B4E2E7F15A}" srcOrd="4" destOrd="0" parTransId="{B6D7913D-34BE-4D0C-853A-2D8BB83C033E}" sibTransId="{536B27C1-6B83-4D0D-98A1-EF584976C426}"/>
    <dgm:cxn modelId="{E19E576D-0091-404F-B5F4-61A70BAB60FE}" type="presOf" srcId="{0809001F-3C5C-45BD-AD54-87B4E2E7F15A}" destId="{9ABFCD27-9E9E-49FB-97F4-10941209DBB5}" srcOrd="0" destOrd="0" presId="urn:microsoft.com/office/officeart/2005/8/layout/vList3#2"/>
    <dgm:cxn modelId="{F7C2963A-BD28-4E4F-B4D7-EAEB0608DFD1}" type="presOf" srcId="{EAE0064F-2F1C-44B9-BE38-A3B2E535847B}" destId="{E5AE3D13-92E3-4B7A-8224-1886F78C13F3}" srcOrd="0" destOrd="0" presId="urn:microsoft.com/office/officeart/2005/8/layout/vList3#2"/>
    <dgm:cxn modelId="{FACA341C-4D96-470B-B042-C57C4E84B23C}" type="presOf" srcId="{2F5DC5F5-8AFB-4B4A-9699-0D77DE7857D1}" destId="{5375D630-D19D-487A-BCF2-CED86E29FD31}" srcOrd="0" destOrd="0" presId="urn:microsoft.com/office/officeart/2005/8/layout/vList3#2"/>
    <dgm:cxn modelId="{3BC6B5C8-A1E0-4E03-912B-A0C6FD0D5949}" type="presOf" srcId="{94EF0040-5D88-479E-AB78-C22052F8DF9B}" destId="{6A414C64-5973-4640-9CE5-3DBDBC8618CA}" srcOrd="0" destOrd="0" presId="urn:microsoft.com/office/officeart/2005/8/layout/vList3#2"/>
    <dgm:cxn modelId="{595054F6-7151-45F0-A1B7-70001FBFF20E}" type="presOf" srcId="{35D69158-D447-4F69-8AA8-E9BDE6D311FB}" destId="{15E66465-4F4D-4169-B6E4-AB417651546D}" srcOrd="0" destOrd="0" presId="urn:microsoft.com/office/officeart/2005/8/layout/vList3#2"/>
    <dgm:cxn modelId="{023CB121-8E38-412D-9D94-17A32745FDE6}" srcId="{94EF0040-5D88-479E-AB78-C22052F8DF9B}" destId="{973CC052-1427-4E25-B622-280F08AF36F1}" srcOrd="2" destOrd="0" parTransId="{F71535D9-A4F3-4E20-B271-D9536DD55CF6}" sibTransId="{A5BC6D86-AED7-42A6-B864-6076DCAC171B}"/>
    <dgm:cxn modelId="{26CCB6BC-E25C-4284-BC01-53E4E89D24F8}" srcId="{94EF0040-5D88-479E-AB78-C22052F8DF9B}" destId="{EAE0064F-2F1C-44B9-BE38-A3B2E535847B}" srcOrd="1" destOrd="0" parTransId="{31F4005E-06B8-4A53-97A6-39824B530BB4}" sibTransId="{B0AA4EEA-8D8D-4F22-B0B4-5DCC9DFA34CD}"/>
    <dgm:cxn modelId="{4E2E9556-83B5-49F4-AE00-8DAC9DDADFD7}" srcId="{94EF0040-5D88-479E-AB78-C22052F8DF9B}" destId="{35D69158-D447-4F69-8AA8-E9BDE6D311FB}" srcOrd="0" destOrd="0" parTransId="{02D9CC6F-8B84-4290-BD8D-496AF787FBC4}" sibTransId="{2ACAA567-2061-4FFF-972F-F6271FEE2391}"/>
    <dgm:cxn modelId="{49820F05-2B13-41AA-B1F4-7BC23F56162B}" type="presParOf" srcId="{6A414C64-5973-4640-9CE5-3DBDBC8618CA}" destId="{61D3E8B7-3EBC-4BDF-ADE4-F64BE5D9CCED}" srcOrd="0" destOrd="0" presId="urn:microsoft.com/office/officeart/2005/8/layout/vList3#2"/>
    <dgm:cxn modelId="{31AC1D2D-3881-4163-BE3A-A7E485997151}" type="presParOf" srcId="{61D3E8B7-3EBC-4BDF-ADE4-F64BE5D9CCED}" destId="{F860D3AC-1EA1-4343-B085-3A7216AD3ED4}" srcOrd="0" destOrd="0" presId="urn:microsoft.com/office/officeart/2005/8/layout/vList3#2"/>
    <dgm:cxn modelId="{610ADD40-9A90-4236-9726-A852CE6AE583}" type="presParOf" srcId="{61D3E8B7-3EBC-4BDF-ADE4-F64BE5D9CCED}" destId="{15E66465-4F4D-4169-B6E4-AB417651546D}" srcOrd="1" destOrd="0" presId="urn:microsoft.com/office/officeart/2005/8/layout/vList3#2"/>
    <dgm:cxn modelId="{ADEA1287-31A8-43F6-ACC4-B658D3DD00ED}" type="presParOf" srcId="{6A414C64-5973-4640-9CE5-3DBDBC8618CA}" destId="{75C9C02E-59D1-4175-8688-599F8CAAA906}" srcOrd="1" destOrd="0" presId="urn:microsoft.com/office/officeart/2005/8/layout/vList3#2"/>
    <dgm:cxn modelId="{22035621-7628-4ED6-ACE8-102C3B7E2BBD}" type="presParOf" srcId="{6A414C64-5973-4640-9CE5-3DBDBC8618CA}" destId="{DA180F6E-3C17-4975-9DA2-0C30D9E90B5E}" srcOrd="2" destOrd="0" presId="urn:microsoft.com/office/officeart/2005/8/layout/vList3#2"/>
    <dgm:cxn modelId="{0A88865F-F880-4D08-8068-32882DF397FD}" type="presParOf" srcId="{DA180F6E-3C17-4975-9DA2-0C30D9E90B5E}" destId="{DBC3FA76-BF14-4405-98FD-C370BB2AD097}" srcOrd="0" destOrd="0" presId="urn:microsoft.com/office/officeart/2005/8/layout/vList3#2"/>
    <dgm:cxn modelId="{3FB388F6-6AC8-416C-8AA5-AD3985F1DC2D}" type="presParOf" srcId="{DA180F6E-3C17-4975-9DA2-0C30D9E90B5E}" destId="{E5AE3D13-92E3-4B7A-8224-1886F78C13F3}" srcOrd="1" destOrd="0" presId="urn:microsoft.com/office/officeart/2005/8/layout/vList3#2"/>
    <dgm:cxn modelId="{833ABD35-5CAB-4C11-A3CC-1B8F680BC172}" type="presParOf" srcId="{6A414C64-5973-4640-9CE5-3DBDBC8618CA}" destId="{BCE859DF-A16E-46E9-80F6-D5727AD4B68B}" srcOrd="3" destOrd="0" presId="urn:microsoft.com/office/officeart/2005/8/layout/vList3#2"/>
    <dgm:cxn modelId="{1B0B9E30-B7E2-44C1-9A43-738624556C92}" type="presParOf" srcId="{6A414C64-5973-4640-9CE5-3DBDBC8618CA}" destId="{91F29B4B-D6B0-4783-B6F0-DA7D86848613}" srcOrd="4" destOrd="0" presId="urn:microsoft.com/office/officeart/2005/8/layout/vList3#2"/>
    <dgm:cxn modelId="{512BE63B-63BB-4AFC-81D6-C38055A641E2}" type="presParOf" srcId="{91F29B4B-D6B0-4783-B6F0-DA7D86848613}" destId="{C4C7EFE4-94C3-473A-8EC6-8C40EB28DE19}" srcOrd="0" destOrd="0" presId="urn:microsoft.com/office/officeart/2005/8/layout/vList3#2"/>
    <dgm:cxn modelId="{7AE8284A-380B-4BC6-8752-EEB074B742E6}" type="presParOf" srcId="{91F29B4B-D6B0-4783-B6F0-DA7D86848613}" destId="{261A6E73-7168-40D5-BD5B-B7240FA4058B}" srcOrd="1" destOrd="0" presId="urn:microsoft.com/office/officeart/2005/8/layout/vList3#2"/>
    <dgm:cxn modelId="{E556D456-2246-4B48-8952-9F467B76DB93}" type="presParOf" srcId="{6A414C64-5973-4640-9CE5-3DBDBC8618CA}" destId="{05EF5872-964B-4BEE-8F39-BBF75145DA80}" srcOrd="5" destOrd="0" presId="urn:microsoft.com/office/officeart/2005/8/layout/vList3#2"/>
    <dgm:cxn modelId="{B90E9753-449D-40EA-9D89-C8F7CDB9B7CE}" type="presParOf" srcId="{6A414C64-5973-4640-9CE5-3DBDBC8618CA}" destId="{C62827E5-B3FF-483B-9AB2-BC1276410990}" srcOrd="6" destOrd="0" presId="urn:microsoft.com/office/officeart/2005/8/layout/vList3#2"/>
    <dgm:cxn modelId="{7DAD37A5-6EB3-4E73-BB44-410559A17636}" type="presParOf" srcId="{C62827E5-B3FF-483B-9AB2-BC1276410990}" destId="{70EF6DCC-32B0-4672-8D6E-B73058259F10}" srcOrd="0" destOrd="0" presId="urn:microsoft.com/office/officeart/2005/8/layout/vList3#2"/>
    <dgm:cxn modelId="{7E6DAD70-E286-434C-9B06-84FCA829CC93}" type="presParOf" srcId="{C62827E5-B3FF-483B-9AB2-BC1276410990}" destId="{5375D630-D19D-487A-BCF2-CED86E29FD31}" srcOrd="1" destOrd="0" presId="urn:microsoft.com/office/officeart/2005/8/layout/vList3#2"/>
    <dgm:cxn modelId="{A36F4776-F719-4440-8EAF-9AFC7F67A387}" type="presParOf" srcId="{6A414C64-5973-4640-9CE5-3DBDBC8618CA}" destId="{91736215-FD97-43CA-ABD2-78CED635C9FC}" srcOrd="7" destOrd="0" presId="urn:microsoft.com/office/officeart/2005/8/layout/vList3#2"/>
    <dgm:cxn modelId="{CDA00ECC-7246-49C1-905D-EAFD4639EEF6}" type="presParOf" srcId="{6A414C64-5973-4640-9CE5-3DBDBC8618CA}" destId="{E6B8A091-33A8-4F4B-A8D9-440314E04336}" srcOrd="8" destOrd="0" presId="urn:microsoft.com/office/officeart/2005/8/layout/vList3#2"/>
    <dgm:cxn modelId="{CADE418E-2477-4B62-9F5C-4FE0CCBF35C6}" type="presParOf" srcId="{E6B8A091-33A8-4F4B-A8D9-440314E04336}" destId="{5563FD58-6926-4939-ACEE-1D4D8E431592}" srcOrd="0" destOrd="0" presId="urn:microsoft.com/office/officeart/2005/8/layout/vList3#2"/>
    <dgm:cxn modelId="{24BDAC98-CF4B-4C12-AE01-9799843E8177}" type="presParOf" srcId="{E6B8A091-33A8-4F4B-A8D9-440314E04336}" destId="{9ABFCD27-9E9E-49FB-97F4-10941209DBB5}" srcOrd="1" destOrd="0" presId="urn:microsoft.com/office/officeart/2005/8/layout/vList3#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B380C-8369-4226-B7CD-EC6507A92D36}">
      <dsp:nvSpPr>
        <dsp:cNvPr id="0" name=""/>
        <dsp:cNvSpPr/>
      </dsp:nvSpPr>
      <dsp:spPr>
        <a:xfrm>
          <a:off x="3078479" y="595"/>
          <a:ext cx="4617720" cy="2321718"/>
        </a:xfrm>
        <a:prstGeom prst="rightArrow">
          <a:avLst>
            <a:gd name="adj1" fmla="val 75000"/>
            <a:gd name="adj2" fmla="val 50000"/>
          </a:avLst>
        </a:prstGeom>
        <a:solidFill>
          <a:schemeClr val="accent5">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endParaRPr lang="en-US" sz="1400" kern="1200" dirty="0">
            <a:latin typeface="Verdana" pitchFamily="34" charset="0"/>
          </a:endParaRPr>
        </a:p>
        <a:p>
          <a:pPr marL="228600" lvl="1" indent="-228600" algn="l" defTabSz="889000">
            <a:lnSpc>
              <a:spcPct val="90000"/>
            </a:lnSpc>
            <a:spcBef>
              <a:spcPct val="0"/>
            </a:spcBef>
            <a:spcAft>
              <a:spcPct val="15000"/>
            </a:spcAft>
            <a:buChar char="••"/>
          </a:pPr>
          <a:r>
            <a:rPr lang="en-US" sz="2000" kern="1200" dirty="0" smtClean="0">
              <a:latin typeface="Verdana" pitchFamily="34" charset="0"/>
            </a:rPr>
            <a:t>Localization</a:t>
          </a:r>
          <a:endParaRPr lang="en-US" sz="2000" kern="1200" dirty="0">
            <a:latin typeface="Verdana" pitchFamily="34" charset="0"/>
          </a:endParaRPr>
        </a:p>
        <a:p>
          <a:pPr marL="228600" lvl="1" indent="-228600" algn="l" defTabSz="889000">
            <a:lnSpc>
              <a:spcPct val="90000"/>
            </a:lnSpc>
            <a:spcBef>
              <a:spcPct val="0"/>
            </a:spcBef>
            <a:spcAft>
              <a:spcPct val="15000"/>
            </a:spcAft>
            <a:buChar char="••"/>
          </a:pPr>
          <a:r>
            <a:rPr lang="en-US" sz="2000" kern="1200" dirty="0" smtClean="0">
              <a:latin typeface="Verdana" pitchFamily="34" charset="0"/>
            </a:rPr>
            <a:t>Cultural considerations</a:t>
          </a:r>
          <a:endParaRPr lang="en-US" sz="2000" kern="1200" dirty="0">
            <a:latin typeface="Verdana" pitchFamily="34" charset="0"/>
          </a:endParaRPr>
        </a:p>
        <a:p>
          <a:pPr marL="228600" lvl="1" indent="-228600" algn="l" defTabSz="889000">
            <a:lnSpc>
              <a:spcPct val="90000"/>
            </a:lnSpc>
            <a:spcBef>
              <a:spcPct val="0"/>
            </a:spcBef>
            <a:spcAft>
              <a:spcPct val="15000"/>
            </a:spcAft>
            <a:buChar char="••"/>
          </a:pPr>
          <a:r>
            <a:rPr lang="en-US" sz="2000" kern="1200" dirty="0" smtClean="0">
              <a:latin typeface="Verdana" pitchFamily="34" charset="0"/>
            </a:rPr>
            <a:t>Writing text</a:t>
          </a:r>
          <a:endParaRPr lang="en-US" sz="2000" kern="1200" dirty="0">
            <a:latin typeface="Verdana" pitchFamily="34" charset="0"/>
          </a:endParaRPr>
        </a:p>
        <a:p>
          <a:pPr marL="228600" lvl="1" indent="-228600" algn="l" defTabSz="889000">
            <a:lnSpc>
              <a:spcPct val="90000"/>
            </a:lnSpc>
            <a:spcBef>
              <a:spcPct val="0"/>
            </a:spcBef>
            <a:spcAft>
              <a:spcPct val="15000"/>
            </a:spcAft>
            <a:buChar char="••"/>
          </a:pPr>
          <a:r>
            <a:rPr lang="en-US" sz="2000" kern="1200" dirty="0" smtClean="0">
              <a:latin typeface="Verdana" pitchFamily="34" charset="0"/>
            </a:rPr>
            <a:t>Using images and symbols</a:t>
          </a:r>
          <a:endParaRPr lang="en-US" sz="2000" kern="1200" dirty="0">
            <a:latin typeface="Verdana" pitchFamily="34" charset="0"/>
          </a:endParaRPr>
        </a:p>
      </dsp:txBody>
      <dsp:txXfrm>
        <a:off x="3078479" y="290810"/>
        <a:ext cx="3747076" cy="1741288"/>
      </dsp:txXfrm>
    </dsp:sp>
    <dsp:sp modelId="{F8EFB0F8-313E-49CC-987E-8D720A76E675}">
      <dsp:nvSpPr>
        <dsp:cNvPr id="0" name=""/>
        <dsp:cNvSpPr/>
      </dsp:nvSpPr>
      <dsp:spPr>
        <a:xfrm>
          <a:off x="0" y="595"/>
          <a:ext cx="3078480" cy="2321718"/>
        </a:xfrm>
        <a:prstGeom prst="roundRect">
          <a:avLst/>
        </a:prstGeom>
        <a:solidFill>
          <a:srgbClr val="00B05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latin typeface="Verdana" pitchFamily="34" charset="0"/>
            </a:rPr>
            <a:t>International considerations</a:t>
          </a:r>
          <a:endParaRPr lang="en-US" sz="2400" b="1" kern="1200" dirty="0">
            <a:latin typeface="Verdana" pitchFamily="34" charset="0"/>
          </a:endParaRPr>
        </a:p>
      </dsp:txBody>
      <dsp:txXfrm>
        <a:off x="113337" y="113932"/>
        <a:ext cx="2851806" cy="2095044"/>
      </dsp:txXfrm>
    </dsp:sp>
    <dsp:sp modelId="{BB0D33F1-525C-4D9F-8CB3-F41F5A4AA881}">
      <dsp:nvSpPr>
        <dsp:cNvPr id="0" name=""/>
        <dsp:cNvSpPr/>
      </dsp:nvSpPr>
      <dsp:spPr>
        <a:xfrm>
          <a:off x="3078479" y="2554485"/>
          <a:ext cx="4617720" cy="2321718"/>
        </a:xfrm>
        <a:prstGeom prst="rightArrow">
          <a:avLst>
            <a:gd name="adj1" fmla="val 75000"/>
            <a:gd name="adj2" fmla="val 50000"/>
          </a:avLst>
        </a:prstGeom>
        <a:solidFill>
          <a:schemeClr val="bg1">
            <a:lumMod val="95000"/>
            <a:alpha val="90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endParaRPr lang="en-US" sz="2000" kern="1200" dirty="0">
            <a:latin typeface="Verdana" pitchFamily="34" charset="0"/>
          </a:endParaRPr>
        </a:p>
        <a:p>
          <a:pPr marL="228600" lvl="1" indent="-228600" algn="l" defTabSz="889000">
            <a:lnSpc>
              <a:spcPct val="90000"/>
            </a:lnSpc>
            <a:spcBef>
              <a:spcPct val="0"/>
            </a:spcBef>
            <a:spcAft>
              <a:spcPct val="15000"/>
            </a:spcAft>
            <a:buChar char="••"/>
          </a:pPr>
          <a:endParaRPr lang="en-US" sz="2000" kern="1200" dirty="0">
            <a:latin typeface="Verdana" pitchFamily="34" charset="0"/>
          </a:endParaRPr>
        </a:p>
        <a:p>
          <a:pPr marL="228600" lvl="1" indent="-228600" algn="l" defTabSz="889000">
            <a:lnSpc>
              <a:spcPct val="90000"/>
            </a:lnSpc>
            <a:spcBef>
              <a:spcPct val="0"/>
            </a:spcBef>
            <a:spcAft>
              <a:spcPct val="15000"/>
            </a:spcAft>
            <a:buChar char="••"/>
          </a:pPr>
          <a:r>
            <a:rPr lang="en-US" sz="2000" kern="1200" dirty="0" smtClean="0">
              <a:latin typeface="Verdana" pitchFamily="34" charset="0"/>
            </a:rPr>
            <a:t>Types of disabilities</a:t>
          </a:r>
          <a:endParaRPr lang="en-US" sz="2000" kern="1200" dirty="0">
            <a:latin typeface="Verdana" pitchFamily="34" charset="0"/>
          </a:endParaRPr>
        </a:p>
        <a:p>
          <a:pPr marL="228600" lvl="1" indent="-228600" algn="l" defTabSz="889000">
            <a:lnSpc>
              <a:spcPct val="90000"/>
            </a:lnSpc>
            <a:spcBef>
              <a:spcPct val="0"/>
            </a:spcBef>
            <a:spcAft>
              <a:spcPct val="15000"/>
            </a:spcAft>
            <a:buChar char="••"/>
          </a:pPr>
          <a:r>
            <a:rPr lang="en-US" sz="2000" kern="1200" dirty="0" smtClean="0">
              <a:latin typeface="Verdana" pitchFamily="34" charset="0"/>
            </a:rPr>
            <a:t>Designing for accessibility</a:t>
          </a:r>
          <a:endParaRPr lang="en-US" sz="2000" kern="1200" dirty="0">
            <a:latin typeface="Verdana" pitchFamily="34" charset="0"/>
          </a:endParaRPr>
        </a:p>
      </dsp:txBody>
      <dsp:txXfrm>
        <a:off x="3078479" y="2844700"/>
        <a:ext cx="3747076" cy="1741288"/>
      </dsp:txXfrm>
    </dsp:sp>
    <dsp:sp modelId="{9D782BD9-AD55-492A-AA80-4E328AA633F9}">
      <dsp:nvSpPr>
        <dsp:cNvPr id="0" name=""/>
        <dsp:cNvSpPr/>
      </dsp:nvSpPr>
      <dsp:spPr>
        <a:xfrm>
          <a:off x="0" y="2554485"/>
          <a:ext cx="3078480" cy="2321718"/>
        </a:xfrm>
        <a:prstGeom prst="roundRect">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latin typeface="Verdana" pitchFamily="34" charset="0"/>
            </a:rPr>
            <a:t>Accessibility considerations</a:t>
          </a:r>
          <a:endParaRPr lang="en-US" sz="2400" b="1" kern="1200" dirty="0">
            <a:latin typeface="Verdana" pitchFamily="34" charset="0"/>
          </a:endParaRPr>
        </a:p>
      </dsp:txBody>
      <dsp:txXfrm>
        <a:off x="113337" y="2667822"/>
        <a:ext cx="2851806" cy="20950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BA41CB-E1EB-4A9B-B244-534594E9FA2E}">
      <dsp:nvSpPr>
        <dsp:cNvPr id="0" name=""/>
        <dsp:cNvSpPr/>
      </dsp:nvSpPr>
      <dsp:spPr>
        <a:xfrm rot="10800000">
          <a:off x="1039910" y="641"/>
          <a:ext cx="5844958" cy="778000"/>
        </a:xfrm>
        <a:prstGeom prst="homePlat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3076" tIns="68580" rIns="128016" bIns="68580" numCol="1" spcCol="1270" anchor="ctr" anchorCtr="0">
          <a:noAutofit/>
        </a:bodyPr>
        <a:lstStyle/>
        <a:p>
          <a:pPr lvl="0" algn="r" defTabSz="800100">
            <a:lnSpc>
              <a:spcPct val="90000"/>
            </a:lnSpc>
            <a:spcBef>
              <a:spcPct val="0"/>
            </a:spcBef>
            <a:spcAft>
              <a:spcPct val="35000"/>
            </a:spcAft>
          </a:pPr>
          <a:r>
            <a:rPr lang="en-US" sz="1800" kern="1200" dirty="0" smtClean="0">
              <a:latin typeface="Tahoma" pitchFamily="34" charset="0"/>
              <a:cs typeface="Tahoma" pitchFamily="34" charset="0"/>
            </a:rPr>
            <a:t>Use elements that do not blink or flicker at rates </a:t>
          </a:r>
        </a:p>
        <a:p>
          <a:pPr lvl="0" algn="r" defTabSz="800100">
            <a:lnSpc>
              <a:spcPct val="90000"/>
            </a:lnSpc>
            <a:spcBef>
              <a:spcPct val="0"/>
            </a:spcBef>
            <a:spcAft>
              <a:spcPct val="35000"/>
            </a:spcAft>
          </a:pPr>
          <a:r>
            <a:rPr lang="en-US" sz="1800" kern="1200" dirty="0" smtClean="0">
              <a:latin typeface="Tahoma" pitchFamily="34" charset="0"/>
              <a:cs typeface="Tahoma" pitchFamily="34" charset="0"/>
            </a:rPr>
            <a:t>between frequency ranges of 2 Hz and 55 Hz.</a:t>
          </a:r>
          <a:endParaRPr lang="en-US" sz="1800" kern="1200" dirty="0">
            <a:latin typeface="Tahoma" pitchFamily="34" charset="0"/>
            <a:cs typeface="Tahoma" pitchFamily="34" charset="0"/>
          </a:endParaRPr>
        </a:p>
      </dsp:txBody>
      <dsp:txXfrm rot="10800000">
        <a:off x="1234410" y="641"/>
        <a:ext cx="5650458" cy="778000"/>
      </dsp:txXfrm>
    </dsp:sp>
    <dsp:sp modelId="{B96C4FA9-D736-4AC8-A804-C266C98DD34A}">
      <dsp:nvSpPr>
        <dsp:cNvPr id="0" name=""/>
        <dsp:cNvSpPr/>
      </dsp:nvSpPr>
      <dsp:spPr>
        <a:xfrm>
          <a:off x="963730" y="641"/>
          <a:ext cx="778000" cy="778000"/>
        </a:xfrm>
        <a:prstGeom prst="smileyFac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8BFADA-E46C-4CF7-8EC1-A4960126E8DC}">
      <dsp:nvSpPr>
        <dsp:cNvPr id="0" name=""/>
        <dsp:cNvSpPr/>
      </dsp:nvSpPr>
      <dsp:spPr>
        <a:xfrm rot="10800000">
          <a:off x="941813" y="1010880"/>
          <a:ext cx="5975754" cy="778000"/>
        </a:xfrm>
        <a:prstGeom prst="homePlate">
          <a:avLst/>
        </a:prstGeom>
        <a:solidFill>
          <a:srgbClr val="FF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3076" tIns="68580" rIns="128016" bIns="68580" numCol="1" spcCol="1270" anchor="ctr" anchorCtr="0">
          <a:noAutofit/>
        </a:bodyPr>
        <a:lstStyle/>
        <a:p>
          <a:pPr lvl="0" algn="r" defTabSz="800100">
            <a:lnSpc>
              <a:spcPct val="90000"/>
            </a:lnSpc>
            <a:spcBef>
              <a:spcPct val="0"/>
            </a:spcBef>
            <a:spcAft>
              <a:spcPct val="35000"/>
            </a:spcAft>
          </a:pPr>
          <a:r>
            <a:rPr lang="en-US" sz="1800" kern="1200" dirty="0" smtClean="0">
              <a:latin typeface="Tahoma" pitchFamily="34" charset="0"/>
              <a:cs typeface="Tahoma" pitchFamily="34" charset="0"/>
            </a:rPr>
            <a:t>Minimize the area of the screen that is flashing.</a:t>
          </a:r>
          <a:endParaRPr lang="en-US" sz="1800" kern="1200" dirty="0">
            <a:latin typeface="Tahoma" pitchFamily="34" charset="0"/>
            <a:cs typeface="Tahoma" pitchFamily="34" charset="0"/>
          </a:endParaRPr>
        </a:p>
      </dsp:txBody>
      <dsp:txXfrm rot="10800000">
        <a:off x="1136313" y="1010880"/>
        <a:ext cx="5781254" cy="778000"/>
      </dsp:txXfrm>
    </dsp:sp>
    <dsp:sp modelId="{D8654532-668F-4530-9D57-7125F0DE321D}">
      <dsp:nvSpPr>
        <dsp:cNvPr id="0" name=""/>
        <dsp:cNvSpPr/>
      </dsp:nvSpPr>
      <dsp:spPr>
        <a:xfrm>
          <a:off x="931031" y="1010880"/>
          <a:ext cx="778000" cy="778000"/>
        </a:xfrm>
        <a:prstGeom prst="smileyFac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2FB765-A37A-49CE-A206-08308C75321E}">
      <dsp:nvSpPr>
        <dsp:cNvPr id="0" name=""/>
        <dsp:cNvSpPr/>
      </dsp:nvSpPr>
      <dsp:spPr>
        <a:xfrm rot="10800000">
          <a:off x="871024" y="2021119"/>
          <a:ext cx="6106551" cy="778000"/>
        </a:xfrm>
        <a:prstGeom prst="homePlat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3076" tIns="68580" rIns="128016" bIns="68580" numCol="1" spcCol="1270" anchor="ctr" anchorCtr="0">
          <a:noAutofit/>
        </a:bodyPr>
        <a:lstStyle/>
        <a:p>
          <a:pPr lvl="0" algn="r" defTabSz="800100">
            <a:lnSpc>
              <a:spcPct val="90000"/>
            </a:lnSpc>
            <a:spcBef>
              <a:spcPct val="0"/>
            </a:spcBef>
            <a:spcAft>
              <a:spcPct val="35000"/>
            </a:spcAft>
          </a:pPr>
          <a:r>
            <a:rPr lang="en-US" sz="1800" kern="1200" dirty="0" smtClean="0">
              <a:latin typeface="Tahoma" pitchFamily="34" charset="0"/>
              <a:cs typeface="Tahoma" pitchFamily="34" charset="0"/>
            </a:rPr>
            <a:t>Avoid flashing that has a high level of contrast </a:t>
          </a:r>
        </a:p>
        <a:p>
          <a:pPr lvl="0" algn="r" defTabSz="800100">
            <a:lnSpc>
              <a:spcPct val="90000"/>
            </a:lnSpc>
            <a:spcBef>
              <a:spcPct val="0"/>
            </a:spcBef>
            <a:spcAft>
              <a:spcPct val="35000"/>
            </a:spcAft>
          </a:pPr>
          <a:r>
            <a:rPr lang="en-US" sz="1800" kern="1200" dirty="0" smtClean="0">
              <a:latin typeface="Tahoma" pitchFamily="34" charset="0"/>
              <a:cs typeface="Tahoma" pitchFamily="34" charset="0"/>
            </a:rPr>
            <a:t>between states.</a:t>
          </a:r>
          <a:endParaRPr lang="en-US" sz="1800" kern="1200" dirty="0">
            <a:latin typeface="Tahoma" pitchFamily="34" charset="0"/>
            <a:cs typeface="Tahoma" pitchFamily="34" charset="0"/>
          </a:endParaRPr>
        </a:p>
      </dsp:txBody>
      <dsp:txXfrm rot="10800000">
        <a:off x="1065524" y="2021119"/>
        <a:ext cx="5912051" cy="778000"/>
      </dsp:txXfrm>
    </dsp:sp>
    <dsp:sp modelId="{3649B5ED-46C6-4160-AC54-A17417390B65}">
      <dsp:nvSpPr>
        <dsp:cNvPr id="0" name=""/>
        <dsp:cNvSpPr/>
      </dsp:nvSpPr>
      <dsp:spPr>
        <a:xfrm>
          <a:off x="925640" y="2021119"/>
          <a:ext cx="778000" cy="778000"/>
        </a:xfrm>
        <a:prstGeom prst="smileyFac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157D2F-FDD9-4DC1-8ED7-D389D9615581}">
      <dsp:nvSpPr>
        <dsp:cNvPr id="0" name=""/>
        <dsp:cNvSpPr/>
      </dsp:nvSpPr>
      <dsp:spPr>
        <a:xfrm rot="10800000">
          <a:off x="871024" y="3031358"/>
          <a:ext cx="6106551" cy="778000"/>
        </a:xfrm>
        <a:prstGeom prst="homePlat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3076" tIns="68580" rIns="128016" bIns="68580" numCol="1" spcCol="1270" anchor="ctr" anchorCtr="0">
          <a:noAutofit/>
        </a:bodyPr>
        <a:lstStyle/>
        <a:p>
          <a:pPr lvl="0" algn="r" defTabSz="800100">
            <a:lnSpc>
              <a:spcPct val="90000"/>
            </a:lnSpc>
            <a:spcBef>
              <a:spcPct val="0"/>
            </a:spcBef>
            <a:spcAft>
              <a:spcPct val="35000"/>
            </a:spcAft>
          </a:pPr>
          <a:r>
            <a:rPr lang="en-US" sz="1800" kern="1200" dirty="0" smtClean="0">
              <a:latin typeface="Tahoma" pitchFamily="34" charset="0"/>
              <a:cs typeface="Tahoma" pitchFamily="34" charset="0"/>
            </a:rPr>
            <a:t>Provide an option to enable users to slow down or </a:t>
          </a:r>
        </a:p>
        <a:p>
          <a:pPr lvl="0" algn="r" defTabSz="800100">
            <a:lnSpc>
              <a:spcPct val="90000"/>
            </a:lnSpc>
            <a:spcBef>
              <a:spcPct val="0"/>
            </a:spcBef>
            <a:spcAft>
              <a:spcPct val="35000"/>
            </a:spcAft>
          </a:pPr>
          <a:r>
            <a:rPr lang="en-US" sz="1800" kern="1200" dirty="0" smtClean="0">
              <a:latin typeface="Tahoma" pitchFamily="34" charset="0"/>
              <a:cs typeface="Tahoma" pitchFamily="34" charset="0"/>
            </a:rPr>
            <a:t>disable screen flashing.</a:t>
          </a:r>
          <a:endParaRPr lang="en-US" sz="1800" kern="1200" dirty="0">
            <a:latin typeface="Tahoma" pitchFamily="34" charset="0"/>
            <a:cs typeface="Tahoma" pitchFamily="34" charset="0"/>
          </a:endParaRPr>
        </a:p>
      </dsp:txBody>
      <dsp:txXfrm rot="10800000">
        <a:off x="1065524" y="3031358"/>
        <a:ext cx="5912051" cy="778000"/>
      </dsp:txXfrm>
    </dsp:sp>
    <dsp:sp modelId="{7DC9821C-584C-487C-A67A-254E6261574A}">
      <dsp:nvSpPr>
        <dsp:cNvPr id="0" name=""/>
        <dsp:cNvSpPr/>
      </dsp:nvSpPr>
      <dsp:spPr>
        <a:xfrm>
          <a:off x="925640" y="3031358"/>
          <a:ext cx="778000" cy="778000"/>
        </a:xfrm>
        <a:prstGeom prst="smileyFac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E66465-4F4D-4169-B6E4-AB417651546D}">
      <dsp:nvSpPr>
        <dsp:cNvPr id="0" name=""/>
        <dsp:cNvSpPr/>
      </dsp:nvSpPr>
      <dsp:spPr>
        <a:xfrm rot="10800000">
          <a:off x="1221893" y="243"/>
          <a:ext cx="4155186" cy="701144"/>
        </a:xfrm>
        <a:prstGeom prst="homePlat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9185" tIns="76200" rIns="14224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Tahoma" pitchFamily="34" charset="0"/>
              <a:cs typeface="Tahoma" pitchFamily="34" charset="0"/>
            </a:rPr>
            <a:t>Prioritize information</a:t>
          </a:r>
          <a:endParaRPr lang="en-US" sz="2000" kern="1200" dirty="0">
            <a:latin typeface="Tahoma" pitchFamily="34" charset="0"/>
            <a:cs typeface="Tahoma" pitchFamily="34" charset="0"/>
          </a:endParaRPr>
        </a:p>
      </dsp:txBody>
      <dsp:txXfrm rot="10800000">
        <a:off x="1397179" y="243"/>
        <a:ext cx="3979900" cy="701144"/>
      </dsp:txXfrm>
    </dsp:sp>
    <dsp:sp modelId="{F860D3AC-1EA1-4343-B085-3A7216AD3ED4}">
      <dsp:nvSpPr>
        <dsp:cNvPr id="0" name=""/>
        <dsp:cNvSpPr/>
      </dsp:nvSpPr>
      <dsp:spPr>
        <a:xfrm>
          <a:off x="871320" y="243"/>
          <a:ext cx="701144" cy="701144"/>
        </a:xfrm>
        <a:prstGeom prst="star6">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AE3D13-92E3-4B7A-8224-1886F78C13F3}">
      <dsp:nvSpPr>
        <dsp:cNvPr id="0" name=""/>
        <dsp:cNvSpPr/>
      </dsp:nvSpPr>
      <dsp:spPr>
        <a:xfrm rot="10800000">
          <a:off x="1221893" y="910685"/>
          <a:ext cx="4155186" cy="701144"/>
        </a:xfrm>
        <a:prstGeom prst="homePlate">
          <a:avLst/>
        </a:prstGeom>
        <a:solidFill>
          <a:srgbClr val="FF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9185" tIns="76200" rIns="142240" bIns="76200" numCol="1" spcCol="1270" anchor="ctr" anchorCtr="0">
          <a:noAutofit/>
        </a:bodyPr>
        <a:lstStyle/>
        <a:p>
          <a:pPr lvl="0" algn="ctr" defTabSz="889000">
            <a:lnSpc>
              <a:spcPct val="90000"/>
            </a:lnSpc>
            <a:spcBef>
              <a:spcPct val="0"/>
            </a:spcBef>
            <a:spcAft>
              <a:spcPct val="35000"/>
            </a:spcAft>
          </a:pPr>
          <a:r>
            <a:rPr lang="en-US" sz="2000" kern="1200" smtClean="0">
              <a:latin typeface="Tahoma" pitchFamily="34" charset="0"/>
              <a:cs typeface="Tahoma" pitchFamily="34" charset="0"/>
            </a:rPr>
            <a:t>Avoid moving or changing text</a:t>
          </a:r>
          <a:endParaRPr lang="en-US" sz="2000" kern="1200" dirty="0" smtClean="0">
            <a:latin typeface="Tahoma" pitchFamily="34" charset="0"/>
            <a:cs typeface="Tahoma" pitchFamily="34" charset="0"/>
          </a:endParaRPr>
        </a:p>
      </dsp:txBody>
      <dsp:txXfrm rot="10800000">
        <a:off x="1397179" y="910685"/>
        <a:ext cx="3979900" cy="701144"/>
      </dsp:txXfrm>
    </dsp:sp>
    <dsp:sp modelId="{DBC3FA76-BF14-4405-98FD-C370BB2AD097}">
      <dsp:nvSpPr>
        <dsp:cNvPr id="0" name=""/>
        <dsp:cNvSpPr/>
      </dsp:nvSpPr>
      <dsp:spPr>
        <a:xfrm>
          <a:off x="871320" y="910685"/>
          <a:ext cx="701144" cy="701144"/>
        </a:xfrm>
        <a:prstGeom prst="star6">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1A6E73-7168-40D5-BD5B-B7240FA4058B}">
      <dsp:nvSpPr>
        <dsp:cNvPr id="0" name=""/>
        <dsp:cNvSpPr/>
      </dsp:nvSpPr>
      <dsp:spPr>
        <a:xfrm rot="10800000">
          <a:off x="1221893" y="1821127"/>
          <a:ext cx="4155186" cy="701144"/>
        </a:xfrm>
        <a:prstGeom prst="homePlat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9185" tIns="76200" rIns="142240" bIns="76200" numCol="1" spcCol="1270" anchor="ctr" anchorCtr="0">
          <a:noAutofit/>
        </a:bodyPr>
        <a:lstStyle/>
        <a:p>
          <a:pPr lvl="0" algn="ctr" defTabSz="889000">
            <a:lnSpc>
              <a:spcPct val="90000"/>
            </a:lnSpc>
            <a:spcBef>
              <a:spcPct val="0"/>
            </a:spcBef>
            <a:spcAft>
              <a:spcPct val="35000"/>
            </a:spcAft>
          </a:pPr>
          <a:r>
            <a:rPr lang="en-US" sz="2000" kern="1200" smtClean="0">
              <a:latin typeface="Tahoma" pitchFamily="34" charset="0"/>
              <a:cs typeface="Tahoma" pitchFamily="34" charset="0"/>
            </a:rPr>
            <a:t>Streamline the page design</a:t>
          </a:r>
          <a:endParaRPr lang="en-US" sz="2000" kern="1200" dirty="0" smtClean="0">
            <a:latin typeface="Tahoma" pitchFamily="34" charset="0"/>
            <a:cs typeface="Tahoma" pitchFamily="34" charset="0"/>
          </a:endParaRPr>
        </a:p>
      </dsp:txBody>
      <dsp:txXfrm rot="10800000">
        <a:off x="1397179" y="1821127"/>
        <a:ext cx="3979900" cy="701144"/>
      </dsp:txXfrm>
    </dsp:sp>
    <dsp:sp modelId="{C4C7EFE4-94C3-473A-8EC6-8C40EB28DE19}">
      <dsp:nvSpPr>
        <dsp:cNvPr id="0" name=""/>
        <dsp:cNvSpPr/>
      </dsp:nvSpPr>
      <dsp:spPr>
        <a:xfrm>
          <a:off x="871320" y="1821127"/>
          <a:ext cx="701144" cy="701144"/>
        </a:xfrm>
        <a:prstGeom prst="star6">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75D630-D19D-487A-BCF2-CED86E29FD31}">
      <dsp:nvSpPr>
        <dsp:cNvPr id="0" name=""/>
        <dsp:cNvSpPr/>
      </dsp:nvSpPr>
      <dsp:spPr>
        <a:xfrm rot="10800000">
          <a:off x="1221893" y="2731569"/>
          <a:ext cx="4155186" cy="701144"/>
        </a:xfrm>
        <a:prstGeom prst="homePlate">
          <a:avLst/>
        </a:prstGeom>
        <a:solidFill>
          <a:srgbClr val="00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9185" tIns="76200" rIns="14224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Tahoma" pitchFamily="34" charset="0"/>
              <a:cs typeface="Tahoma" pitchFamily="34" charset="0"/>
            </a:rPr>
            <a:t>Simplify navigation</a:t>
          </a:r>
        </a:p>
      </dsp:txBody>
      <dsp:txXfrm rot="10800000">
        <a:off x="1397179" y="2731569"/>
        <a:ext cx="3979900" cy="701144"/>
      </dsp:txXfrm>
    </dsp:sp>
    <dsp:sp modelId="{70EF6DCC-32B0-4672-8D6E-B73058259F10}">
      <dsp:nvSpPr>
        <dsp:cNvPr id="0" name=""/>
        <dsp:cNvSpPr/>
      </dsp:nvSpPr>
      <dsp:spPr>
        <a:xfrm>
          <a:off x="871320" y="2731569"/>
          <a:ext cx="701144" cy="701144"/>
        </a:xfrm>
        <a:prstGeom prst="star6">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BFCD27-9E9E-49FB-97F4-10941209DBB5}">
      <dsp:nvSpPr>
        <dsp:cNvPr id="0" name=""/>
        <dsp:cNvSpPr/>
      </dsp:nvSpPr>
      <dsp:spPr>
        <a:xfrm rot="10800000">
          <a:off x="1221893" y="3642011"/>
          <a:ext cx="4155186" cy="701144"/>
        </a:xfrm>
        <a:prstGeom prst="homePlate">
          <a:avLst/>
        </a:prstGeom>
        <a:solidFill>
          <a:srgbClr val="6600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9185" tIns="76200" rIns="142240" bIns="76200" numCol="1" spcCol="1270" anchor="ctr" anchorCtr="0">
          <a:noAutofit/>
        </a:bodyPr>
        <a:lstStyle/>
        <a:p>
          <a:pPr lvl="0" algn="ctr" defTabSz="889000">
            <a:lnSpc>
              <a:spcPct val="90000"/>
            </a:lnSpc>
            <a:spcBef>
              <a:spcPct val="0"/>
            </a:spcBef>
            <a:spcAft>
              <a:spcPct val="35000"/>
            </a:spcAft>
          </a:pPr>
          <a:r>
            <a:rPr lang="en-US" sz="2000" kern="1200" smtClean="0">
              <a:latin typeface="Tahoma" pitchFamily="34" charset="0"/>
              <a:cs typeface="Tahoma" pitchFamily="34" charset="0"/>
            </a:rPr>
            <a:t>Optimize search</a:t>
          </a:r>
          <a:endParaRPr lang="en-US" sz="2000" kern="1200" dirty="0" smtClean="0">
            <a:latin typeface="Tahoma" pitchFamily="34" charset="0"/>
            <a:cs typeface="Tahoma" pitchFamily="34" charset="0"/>
          </a:endParaRPr>
        </a:p>
      </dsp:txBody>
      <dsp:txXfrm rot="10800000">
        <a:off x="1397179" y="3642011"/>
        <a:ext cx="3979900" cy="701144"/>
      </dsp:txXfrm>
    </dsp:sp>
    <dsp:sp modelId="{5563FD58-6926-4939-ACEE-1D4D8E431592}">
      <dsp:nvSpPr>
        <dsp:cNvPr id="0" name=""/>
        <dsp:cNvSpPr/>
      </dsp:nvSpPr>
      <dsp:spPr>
        <a:xfrm>
          <a:off x="871320" y="3642011"/>
          <a:ext cx="701144" cy="701144"/>
        </a:xfrm>
        <a:prstGeom prst="star6">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F9C1D718-60D8-4301-87E4-2F94F93E6CC7}" type="datetimeFigureOut">
              <a:rPr lang="en-US"/>
              <a:pPr>
                <a:defRPr/>
              </a:pPr>
              <a:t>10/30/2015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15C6EA8-BBFD-4043-B25A-77159AFED57B}" type="slidenum">
              <a:rPr lang="en-US"/>
              <a:pPr>
                <a:defRPr/>
              </a:pPr>
              <a:t>‹#›</a:t>
            </a:fld>
            <a:endParaRPr lang="en-US"/>
          </a:p>
        </p:txBody>
      </p:sp>
    </p:spTree>
    <p:extLst>
      <p:ext uri="{BB962C8B-B14F-4D97-AF65-F5344CB8AC3E}">
        <p14:creationId xmlns:p14="http://schemas.microsoft.com/office/powerpoint/2010/main" val="2370472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15C6EA8-BBFD-4043-B25A-77159AFED57B}" type="slidenum">
              <a:rPr lang="en-US" smtClean="0"/>
              <a:pPr>
                <a:defRPr/>
              </a:pPr>
              <a:t>6</a:t>
            </a:fld>
            <a:endParaRPr lang="en-US"/>
          </a:p>
        </p:txBody>
      </p:sp>
    </p:spTree>
    <p:extLst>
      <p:ext uri="{BB962C8B-B14F-4D97-AF65-F5344CB8AC3E}">
        <p14:creationId xmlns:p14="http://schemas.microsoft.com/office/powerpoint/2010/main" val="3693519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defRPr/>
            </a:pPr>
            <a:r>
              <a:rPr lang="en-US" dirty="0" smtClean="0"/>
              <a:t>Indonesia has Power Distance (PDI) as its highest ranking </a:t>
            </a:r>
            <a:r>
              <a:rPr lang="en-US" dirty="0" err="1" smtClean="0"/>
              <a:t>Hofstede</a:t>
            </a:r>
            <a:r>
              <a:rPr lang="en-US" dirty="0" smtClean="0"/>
              <a:t> Dimension at 78. The high Power Distance (PDI) is indicative of a high level of inequality of power and wealth within the society. This condition is not necessarily forced upon the population, but rather accepted by the society as part of their cultural heritage. The average Power Distance for the greater Asian countries is 71.</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t>The second highest </a:t>
            </a:r>
            <a:r>
              <a:rPr lang="en-US" dirty="0" err="1" smtClean="0"/>
              <a:t>Hofstede</a:t>
            </a:r>
            <a:r>
              <a:rPr lang="en-US" dirty="0" smtClean="0"/>
              <a:t> ranking for Indonesia is Uncertainty Avoidance (UAI) at 48, compared to the greater Asian average of 58 and a world average of 64. This reflects a more moderated influence of this Dimension within the Indonesian society. Generally, a high Uncertainty Avoidance (UAI) indicates the society’s low level of tolerance for uncertainty. In an effort to minimize or reduce this level of uncertainty, strict rules, laws, policies, and regulations are adopted and implemented. The ultimate goal of this population is to control everything in order to eliminate or avoid the unexpected. As a result of this high Uncertainty Avoidance characteristic, the society does not readily accept change and is very risk adverse. </a:t>
            </a:r>
          </a:p>
          <a:p>
            <a:pPr eaLnBrk="1" fontAlgn="auto" hangingPunct="1">
              <a:spcBef>
                <a:spcPts val="0"/>
              </a:spcBef>
              <a:spcAft>
                <a:spcPts val="0"/>
              </a:spcAft>
              <a:defRPr/>
            </a:pPr>
            <a:r>
              <a:rPr lang="en-US" dirty="0" smtClean="0"/>
              <a:t>Indonesia has one of the lowest world rankings for Individualism with a 14, compared to the greater Asian rank of 23, and world rank of 43. The score on this Dimension indicates the Indonesian society is Collectivist as compared to Individualist. This is manifest in a close long-term commitment to the member 'group', is that a family, extended family, or extended relationships. Loyalty in a collectivist culture is paramount, and over-rides most other societal rules and regulations. The society fosters strong relationships where everyone takes responsibility for fellow members of their group</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E738E7-7656-4A2D-8F48-8BDEC6B9BF16}" type="slidenum">
              <a:rPr lang="en-US" smtClean="0">
                <a:latin typeface="Arial" panose="020B0604020202020204" pitchFamily="34" charset="0"/>
              </a:rPr>
              <a:pPr>
                <a:spcBef>
                  <a:spcPct val="0"/>
                </a:spcBef>
              </a:pPr>
              <a:t>7</a:t>
            </a:fld>
            <a:endParaRPr lang="en-US" smtClean="0">
              <a:latin typeface="Arial" panose="020B0604020202020204" pitchFamily="34" charset="0"/>
            </a:endParaRPr>
          </a:p>
        </p:txBody>
      </p:sp>
    </p:spTree>
    <p:extLst>
      <p:ext uri="{BB962C8B-B14F-4D97-AF65-F5344CB8AC3E}">
        <p14:creationId xmlns:p14="http://schemas.microsoft.com/office/powerpoint/2010/main" val="1023348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6237863-5F9C-4717-8F26-044762FF1915}" type="slidenum">
              <a:rPr lang="en-US" smtClean="0"/>
              <a:pPr/>
              <a:t>24</a:t>
            </a:fld>
            <a:endParaRPr lang="en-US" smtClean="0"/>
          </a:p>
        </p:txBody>
      </p:sp>
    </p:spTree>
    <p:extLst>
      <p:ext uri="{BB962C8B-B14F-4D97-AF65-F5344CB8AC3E}">
        <p14:creationId xmlns:p14="http://schemas.microsoft.com/office/powerpoint/2010/main" val="18427028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2050" name="Picture 2" descr="C:\Users\Mystogan\Downloads\Compressed\2917_internet_ppt\template_main.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7785" b="11855"/>
          <a:stretch/>
        </p:blipFill>
        <p:spPr bwMode="auto">
          <a:xfrm>
            <a:off x="43394" y="3251531"/>
            <a:ext cx="3848669" cy="309467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p:cNvSpPr>
            <a:spLocks noGrp="1" noChangeArrowheads="1"/>
          </p:cNvSpPr>
          <p:nvPr>
            <p:ph type="ctrTitle"/>
          </p:nvPr>
        </p:nvSpPr>
        <p:spPr>
          <a:xfrm>
            <a:off x="1234684" y="1269242"/>
            <a:ext cx="7909316" cy="765053"/>
          </a:xfrm>
          <a:prstGeom prst="rect">
            <a:avLst/>
          </a:prstGeom>
        </p:spPr>
        <p:txBody>
          <a:bodyPr/>
          <a:lstStyle>
            <a:lvl1pPr algn="l">
              <a:lnSpc>
                <a:spcPct val="90000"/>
              </a:lnSpc>
              <a:defRPr sz="2800" b="1">
                <a:solidFill>
                  <a:schemeClr val="tx1"/>
                </a:solidFill>
                <a:latin typeface="+mn-lt"/>
              </a:defRPr>
            </a:lvl1pPr>
          </a:lstStyle>
          <a:p>
            <a:r>
              <a:rPr lang="en-US" smtClean="0"/>
              <a:t>Click to edit Master title style</a:t>
            </a:r>
            <a:endParaRPr lang="en-US" dirty="0"/>
          </a:p>
        </p:txBody>
      </p:sp>
      <p:sp>
        <p:nvSpPr>
          <p:cNvPr id="10" name="Rectangle 3"/>
          <p:cNvSpPr>
            <a:spLocks noGrp="1" noChangeArrowheads="1"/>
          </p:cNvSpPr>
          <p:nvPr>
            <p:ph type="subTitle" idx="1"/>
          </p:nvPr>
        </p:nvSpPr>
        <p:spPr>
          <a:xfrm>
            <a:off x="1234684" y="2227425"/>
            <a:ext cx="7909316" cy="429768"/>
          </a:xfrm>
          <a:prstGeom prst="rect">
            <a:avLst/>
          </a:prstGeom>
        </p:spPr>
        <p:txBody>
          <a:bodyPr/>
          <a:lstStyle>
            <a:lvl1pPr marL="0" indent="0">
              <a:lnSpc>
                <a:spcPct val="90000"/>
              </a:lnSpc>
              <a:buFont typeface="Wingdings" pitchFamily="28" charset="2"/>
              <a:buNone/>
              <a:defRPr sz="2000" b="0" baseline="0">
                <a:solidFill>
                  <a:schemeClr val="tx1"/>
                </a:solidFill>
                <a:latin typeface="Verdana"/>
                <a:cs typeface="Verdana"/>
              </a:defRPr>
            </a:lvl1pPr>
          </a:lstStyle>
          <a:p>
            <a:r>
              <a:rPr lang="en-US" smtClean="0"/>
              <a:t>Click to edit Master subtitle style</a:t>
            </a:r>
            <a:endParaRPr lang="en-US" dirty="0"/>
          </a:p>
        </p:txBody>
      </p:sp>
      <p:sp>
        <p:nvSpPr>
          <p:cNvPr id="7" name="Text Placeholder 15"/>
          <p:cNvSpPr>
            <a:spLocks noGrp="1"/>
          </p:cNvSpPr>
          <p:nvPr>
            <p:ph type="body" sz="quarter" idx="13"/>
          </p:nvPr>
        </p:nvSpPr>
        <p:spPr>
          <a:xfrm>
            <a:off x="1234684" y="2875084"/>
            <a:ext cx="7918022" cy="378005"/>
          </a:xfrm>
          <a:prstGeom prst="rect">
            <a:avLst/>
          </a:prstGeom>
        </p:spPr>
        <p:txBody>
          <a:bodyPr/>
          <a:lstStyle>
            <a:lvl1pPr marL="0" indent="0">
              <a:buFontTx/>
              <a:buNone/>
              <a:defRPr sz="1600">
                <a:solidFill>
                  <a:schemeClr val="tx1"/>
                </a:solidFill>
                <a:latin typeface="Verdana"/>
              </a:defRPr>
            </a:lvl1pPr>
          </a:lstStyle>
          <a:p>
            <a:pPr lvl="0"/>
            <a:r>
              <a:rPr lang="en-US" smtClean="0"/>
              <a:t>Click to edit Master text styles</a:t>
            </a:r>
          </a:p>
        </p:txBody>
      </p:sp>
      <p:sp>
        <p:nvSpPr>
          <p:cNvPr id="11" name="Date Placeholder 1"/>
          <p:cNvSpPr>
            <a:spLocks noGrp="1"/>
          </p:cNvSpPr>
          <p:nvPr>
            <p:ph type="dt" sz="half" idx="14"/>
          </p:nvPr>
        </p:nvSpPr>
        <p:spPr/>
        <p:txBody>
          <a:bodyPr/>
          <a:lstStyle>
            <a:lvl1pPr>
              <a:defRPr>
                <a:solidFill>
                  <a:schemeClr val="tx1"/>
                </a:solidFill>
              </a:defRPr>
            </a:lvl1pPr>
          </a:lstStyle>
          <a:p>
            <a:pPr>
              <a:defRPr/>
            </a:pPr>
            <a:fld id="{98E19EB7-EEB1-40B6-B08A-3045583773D6}" type="datetime1">
              <a:rPr lang="en-US" smtClean="0"/>
              <a:pPr>
                <a:defRPr/>
              </a:pPr>
              <a:t>10/30/2015</a:t>
            </a:fld>
            <a:endParaRPr lang="en-US"/>
          </a:p>
        </p:txBody>
      </p:sp>
      <p:sp>
        <p:nvSpPr>
          <p:cNvPr id="12" name="Slide Number Placeholder 2"/>
          <p:cNvSpPr>
            <a:spLocks noGrp="1"/>
          </p:cNvSpPr>
          <p:nvPr>
            <p:ph type="sldNum" sz="quarter" idx="15"/>
          </p:nvPr>
        </p:nvSpPr>
        <p:spPr/>
        <p:txBody>
          <a:bodyPr/>
          <a:lstStyle>
            <a:lvl1pPr>
              <a:defRPr>
                <a:solidFill>
                  <a:schemeClr val="tx1"/>
                </a:solidFill>
              </a:defRPr>
            </a:lvl1pPr>
          </a:lstStyle>
          <a:p>
            <a:pPr>
              <a:defRPr/>
            </a:pPr>
            <a:fld id="{ACE1042C-7558-4395-ABF6-E93D7DB10274}" type="slidenum">
              <a:rPr lang="en-US" smtClean="0"/>
              <a:pPr>
                <a:defRPr/>
              </a:pPr>
              <a:t>‹#›</a:t>
            </a:fld>
            <a:endParaRPr lang="en-US"/>
          </a:p>
        </p:txBody>
      </p:sp>
      <p:sp>
        <p:nvSpPr>
          <p:cNvPr id="2" name="Rectangle 1"/>
          <p:cNvSpPr/>
          <p:nvPr/>
        </p:nvSpPr>
        <p:spPr>
          <a:xfrm>
            <a:off x="0" y="0"/>
            <a:ext cx="9144000" cy="1269242"/>
          </a:xfrm>
          <a:prstGeom prst="rect">
            <a:avLst/>
          </a:prstGeom>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pic>
        <p:nvPicPr>
          <p:cNvPr id="1026" name="Picture 2" descr="C:\Users\Mystogan\Pictures\Untitled-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9705" y="216578"/>
            <a:ext cx="3264827" cy="648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9872082"/>
      </p:ext>
    </p:extLst>
  </p:cSld>
  <p:clrMapOvr>
    <a:masterClrMapping/>
  </p:clrMapOvr>
  <p:timing>
    <p:tnLst>
      <p:par>
        <p:cTn id="1" dur="indefinite" restart="never" nodeType="tmRoot"/>
      </p:par>
    </p:tnLst>
  </p:timing>
  <p:hf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365760" y="2009550"/>
            <a:ext cx="8326438" cy="4025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1"/>
          <p:cNvSpPr>
            <a:spLocks noGrp="1"/>
          </p:cNvSpPr>
          <p:nvPr>
            <p:ph type="sldNum" sz="quarter" idx="15"/>
          </p:nvPr>
        </p:nvSpPr>
        <p:spPr/>
        <p:txBody>
          <a:bodyPr/>
          <a:lstStyle>
            <a:lvl1pPr>
              <a:defRPr/>
            </a:lvl1pPr>
          </a:lstStyle>
          <a:p>
            <a:pPr>
              <a:defRPr/>
            </a:pPr>
            <a:fld id="{ACE1042C-7558-4395-ABF6-E93D7DB10274}" type="slidenum">
              <a:rPr lang="en-US" smtClean="0"/>
              <a:pPr>
                <a:defRPr/>
              </a:pPr>
              <a:t>‹#›</a:t>
            </a:fld>
            <a:endParaRPr lang="en-US"/>
          </a:p>
        </p:txBody>
      </p:sp>
      <p:sp>
        <p:nvSpPr>
          <p:cNvPr id="6" name="Date Placeholder 2"/>
          <p:cNvSpPr>
            <a:spLocks noGrp="1"/>
          </p:cNvSpPr>
          <p:nvPr>
            <p:ph type="dt" sz="half" idx="16"/>
          </p:nvPr>
        </p:nvSpPr>
        <p:spPr/>
        <p:txBody>
          <a:bodyPr/>
          <a:lstStyle>
            <a:lvl1pPr>
              <a:defRPr/>
            </a:lvl1pPr>
          </a:lstStyle>
          <a:p>
            <a:pPr>
              <a:defRPr/>
            </a:pPr>
            <a:fld id="{98E19EB7-EEB1-40B6-B08A-3045583773D6}" type="datetime1">
              <a:rPr lang="en-US" smtClean="0"/>
              <a:pPr>
                <a:defRPr/>
              </a:pPr>
              <a:t>10/30/2015</a:t>
            </a:fld>
            <a:endParaRPr lang="en-US"/>
          </a:p>
        </p:txBody>
      </p:sp>
      <p:sp>
        <p:nvSpPr>
          <p:cNvPr id="2" name="Rectangle 1"/>
          <p:cNvSpPr/>
          <p:nvPr/>
        </p:nvSpPr>
        <p:spPr>
          <a:xfrm>
            <a:off x="0" y="1242940"/>
            <a:ext cx="9144000" cy="2530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21" name="Text Placeholder 20"/>
          <p:cNvSpPr>
            <a:spLocks noGrp="1"/>
          </p:cNvSpPr>
          <p:nvPr>
            <p:ph type="body" sz="quarter" idx="17" hasCustomPrompt="1"/>
          </p:nvPr>
        </p:nvSpPr>
        <p:spPr>
          <a:xfrm>
            <a:off x="5418163" y="6451600"/>
            <a:ext cx="3315778" cy="365125"/>
          </a:xfrm>
        </p:spPr>
        <p:txBody>
          <a:bodyPr anchor="ctr"/>
          <a:lstStyle>
            <a:lvl1pPr marL="0" indent="0" algn="r">
              <a:buFontTx/>
              <a:buNone/>
              <a:defRPr sz="1050">
                <a:solidFill>
                  <a:schemeClr val="bg1"/>
                </a:solidFill>
              </a:defRPr>
            </a:lvl1pPr>
            <a:lvl2pPr>
              <a:defRPr sz="1050">
                <a:solidFill>
                  <a:schemeClr val="bg1"/>
                </a:solidFill>
              </a:defRPr>
            </a:lvl2pPr>
            <a:lvl3pPr>
              <a:defRPr sz="1050">
                <a:solidFill>
                  <a:schemeClr val="bg1"/>
                </a:solidFill>
              </a:defRPr>
            </a:lvl3pPr>
            <a:lvl4pPr>
              <a:defRPr sz="1050">
                <a:solidFill>
                  <a:schemeClr val="bg1"/>
                </a:solidFill>
              </a:defRPr>
            </a:lvl4pPr>
            <a:lvl5pPr>
              <a:defRPr sz="1050">
                <a:solidFill>
                  <a:schemeClr val="bg1"/>
                </a:solidFill>
              </a:defRPr>
            </a:lvl5pPr>
          </a:lstStyle>
          <a:p>
            <a:pPr lvl="0"/>
            <a:r>
              <a:rPr lang="en-US" dirty="0" err="1" smtClean="0"/>
              <a:t>Kode</a:t>
            </a:r>
            <a:r>
              <a:rPr lang="en-US" dirty="0" smtClean="0"/>
              <a:t> </a:t>
            </a:r>
            <a:r>
              <a:rPr lang="en-US" dirty="0" err="1" smtClean="0"/>
              <a:t>dan</a:t>
            </a:r>
            <a:r>
              <a:rPr lang="en-US" dirty="0" smtClean="0"/>
              <a:t> </a:t>
            </a:r>
            <a:r>
              <a:rPr lang="en-US" dirty="0" err="1" smtClean="0"/>
              <a:t>Nama</a:t>
            </a:r>
            <a:r>
              <a:rPr lang="en-US" dirty="0" smtClean="0"/>
              <a:t> </a:t>
            </a:r>
            <a:r>
              <a:rPr lang="en-US" dirty="0" err="1" smtClean="0"/>
              <a:t>mata</a:t>
            </a:r>
            <a:r>
              <a:rPr lang="en-US" dirty="0" smtClean="0"/>
              <a:t> </a:t>
            </a:r>
            <a:r>
              <a:rPr lang="en-US" dirty="0" err="1" smtClean="0"/>
              <a:t>Kuliah</a:t>
            </a:r>
            <a:endParaRPr lang="en-US" dirty="0"/>
          </a:p>
        </p:txBody>
      </p:sp>
    </p:spTree>
    <p:extLst>
      <p:ext uri="{BB962C8B-B14F-4D97-AF65-F5344CB8AC3E}">
        <p14:creationId xmlns:p14="http://schemas.microsoft.com/office/powerpoint/2010/main" val="1091770995"/>
      </p:ext>
    </p:extLst>
  </p:cSld>
  <p:clrMapOvr>
    <a:masterClrMapping/>
  </p:clrMapOvr>
  <p:timing>
    <p:tnLst>
      <p:par>
        <p:cTn id="1" dur="indefinite" restart="never" nodeType="tmRoot"/>
      </p:par>
    </p:tnLst>
  </p:timing>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Blank Slide">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lvl1pPr>
              <a:defRPr/>
            </a:lvl1pPr>
          </a:lstStyle>
          <a:p>
            <a:pPr>
              <a:defRPr/>
            </a:pPr>
            <a:fld id="{ACE1042C-7558-4395-ABF6-E93D7DB10274}" type="slidenum">
              <a:rPr lang="en-US" smtClean="0"/>
              <a:pPr>
                <a:defRPr/>
              </a:pPr>
              <a:t>‹#›</a:t>
            </a:fld>
            <a:endParaRPr lang="en-US"/>
          </a:p>
        </p:txBody>
      </p:sp>
      <p:sp>
        <p:nvSpPr>
          <p:cNvPr id="4" name="Date Placeholder 2"/>
          <p:cNvSpPr>
            <a:spLocks noGrp="1"/>
          </p:cNvSpPr>
          <p:nvPr>
            <p:ph type="dt" sz="half" idx="11"/>
          </p:nvPr>
        </p:nvSpPr>
        <p:spPr/>
        <p:txBody>
          <a:bodyPr/>
          <a:lstStyle>
            <a:lvl1pPr>
              <a:defRPr/>
            </a:lvl1pPr>
          </a:lstStyle>
          <a:p>
            <a:pPr>
              <a:defRPr/>
            </a:pPr>
            <a:fld id="{98E19EB7-EEB1-40B6-B08A-3045583773D6}" type="datetime1">
              <a:rPr lang="en-US" smtClean="0"/>
              <a:pPr>
                <a:defRPr/>
              </a:pPr>
              <a:t>10/30/2015</a:t>
            </a:fld>
            <a:endParaRPr lang="en-US"/>
          </a:p>
        </p:txBody>
      </p:sp>
      <p:sp>
        <p:nvSpPr>
          <p:cNvPr id="6" name="Rectangle 5"/>
          <p:cNvSpPr/>
          <p:nvPr/>
        </p:nvSpPr>
        <p:spPr>
          <a:xfrm>
            <a:off x="0" y="1242940"/>
            <a:ext cx="9144000" cy="2530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7" name="Text Placeholder 20"/>
          <p:cNvSpPr>
            <a:spLocks noGrp="1"/>
          </p:cNvSpPr>
          <p:nvPr>
            <p:ph type="body" sz="quarter" idx="17" hasCustomPrompt="1"/>
          </p:nvPr>
        </p:nvSpPr>
        <p:spPr>
          <a:xfrm>
            <a:off x="5418163" y="6451600"/>
            <a:ext cx="3315778" cy="365125"/>
          </a:xfrm>
        </p:spPr>
        <p:txBody>
          <a:bodyPr anchor="ctr"/>
          <a:lstStyle>
            <a:lvl1pPr marL="0" indent="0" algn="r">
              <a:buFontTx/>
              <a:buNone/>
              <a:defRPr sz="1050">
                <a:solidFill>
                  <a:schemeClr val="bg1"/>
                </a:solidFill>
              </a:defRPr>
            </a:lvl1pPr>
            <a:lvl2pPr>
              <a:defRPr sz="1050">
                <a:solidFill>
                  <a:schemeClr val="bg1"/>
                </a:solidFill>
              </a:defRPr>
            </a:lvl2pPr>
            <a:lvl3pPr>
              <a:defRPr sz="1050">
                <a:solidFill>
                  <a:schemeClr val="bg1"/>
                </a:solidFill>
              </a:defRPr>
            </a:lvl3pPr>
            <a:lvl4pPr>
              <a:defRPr sz="1050">
                <a:solidFill>
                  <a:schemeClr val="bg1"/>
                </a:solidFill>
              </a:defRPr>
            </a:lvl4pPr>
            <a:lvl5pPr>
              <a:defRPr sz="1050">
                <a:solidFill>
                  <a:schemeClr val="bg1"/>
                </a:solidFill>
              </a:defRPr>
            </a:lvl5pPr>
          </a:lstStyle>
          <a:p>
            <a:pPr lvl="0"/>
            <a:r>
              <a:rPr lang="en-US" dirty="0" err="1" smtClean="0"/>
              <a:t>Kode</a:t>
            </a:r>
            <a:r>
              <a:rPr lang="en-US" dirty="0" smtClean="0"/>
              <a:t> </a:t>
            </a:r>
            <a:r>
              <a:rPr lang="en-US" dirty="0" err="1" smtClean="0"/>
              <a:t>dan</a:t>
            </a:r>
            <a:r>
              <a:rPr lang="en-US" dirty="0" smtClean="0"/>
              <a:t> </a:t>
            </a:r>
            <a:r>
              <a:rPr lang="en-US" dirty="0" err="1" smtClean="0"/>
              <a:t>Nama</a:t>
            </a:r>
            <a:r>
              <a:rPr lang="en-US" dirty="0" smtClean="0"/>
              <a:t> </a:t>
            </a:r>
            <a:r>
              <a:rPr lang="en-US" dirty="0" err="1" smtClean="0"/>
              <a:t>mata</a:t>
            </a:r>
            <a:r>
              <a:rPr lang="en-US" dirty="0" smtClean="0"/>
              <a:t> </a:t>
            </a:r>
            <a:r>
              <a:rPr lang="en-US" dirty="0" err="1" smtClean="0"/>
              <a:t>Kuliah</a:t>
            </a:r>
            <a:endParaRPr lang="en-US" dirty="0"/>
          </a:p>
        </p:txBody>
      </p:sp>
    </p:spTree>
    <p:extLst>
      <p:ext uri="{BB962C8B-B14F-4D97-AF65-F5344CB8AC3E}">
        <p14:creationId xmlns:p14="http://schemas.microsoft.com/office/powerpoint/2010/main" val="3758870262"/>
      </p:ext>
    </p:extLst>
  </p:cSld>
  <p:clrMapOvr>
    <a:masterClrMapping/>
  </p:clrMapOvr>
  <p:timing>
    <p:tnLst>
      <p:par>
        <p:cTn id="1" dur="indefinite" restart="never" nodeType="tmRoot"/>
      </p:par>
    </p:tnLst>
  </p:timing>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2 Column Slide">
    <p:spTree>
      <p:nvGrpSpPr>
        <p:cNvPr id="1" name=""/>
        <p:cNvGrpSpPr/>
        <p:nvPr/>
      </p:nvGrpSpPr>
      <p:grpSpPr>
        <a:xfrm>
          <a:off x="0" y="0"/>
          <a:ext cx="0" cy="0"/>
          <a:chOff x="0" y="0"/>
          <a:chExt cx="0" cy="0"/>
        </a:xfrm>
      </p:grpSpPr>
      <p:sp>
        <p:nvSpPr>
          <p:cNvPr id="5" name="Content Placeholder 4"/>
          <p:cNvSpPr>
            <a:spLocks noGrp="1"/>
          </p:cNvSpPr>
          <p:nvPr>
            <p:ph sz="quarter" idx="23"/>
          </p:nvPr>
        </p:nvSpPr>
        <p:spPr>
          <a:xfrm>
            <a:off x="374826" y="2009550"/>
            <a:ext cx="4035425" cy="4002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4"/>
          </p:nvPr>
        </p:nvSpPr>
        <p:spPr>
          <a:xfrm>
            <a:off x="4738863" y="2009550"/>
            <a:ext cx="4035425" cy="4002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1"/>
          <p:cNvSpPr>
            <a:spLocks noGrp="1"/>
          </p:cNvSpPr>
          <p:nvPr>
            <p:ph type="sldNum" sz="quarter" idx="25"/>
          </p:nvPr>
        </p:nvSpPr>
        <p:spPr/>
        <p:txBody>
          <a:bodyPr/>
          <a:lstStyle>
            <a:lvl1pPr>
              <a:defRPr/>
            </a:lvl1pPr>
          </a:lstStyle>
          <a:p>
            <a:pPr>
              <a:defRPr/>
            </a:pPr>
            <a:fld id="{ACE1042C-7558-4395-ABF6-E93D7DB10274}" type="slidenum">
              <a:rPr lang="en-US" smtClean="0"/>
              <a:pPr>
                <a:defRPr/>
              </a:pPr>
              <a:t>‹#›</a:t>
            </a:fld>
            <a:endParaRPr lang="en-US"/>
          </a:p>
        </p:txBody>
      </p:sp>
      <p:sp>
        <p:nvSpPr>
          <p:cNvPr id="7" name="Date Placeholder 2"/>
          <p:cNvSpPr>
            <a:spLocks noGrp="1"/>
          </p:cNvSpPr>
          <p:nvPr>
            <p:ph type="dt" sz="half" idx="26"/>
          </p:nvPr>
        </p:nvSpPr>
        <p:spPr/>
        <p:txBody>
          <a:bodyPr/>
          <a:lstStyle>
            <a:lvl1pPr>
              <a:defRPr/>
            </a:lvl1pPr>
          </a:lstStyle>
          <a:p>
            <a:pPr>
              <a:defRPr/>
            </a:pPr>
            <a:fld id="{98E19EB7-EEB1-40B6-B08A-3045583773D6}" type="datetime1">
              <a:rPr lang="en-US" smtClean="0"/>
              <a:pPr>
                <a:defRPr/>
              </a:pPr>
              <a:t>10/30/2015</a:t>
            </a:fld>
            <a:endParaRPr lang="en-US"/>
          </a:p>
        </p:txBody>
      </p:sp>
      <p:sp>
        <p:nvSpPr>
          <p:cNvPr id="9" name="Rectangle 8"/>
          <p:cNvSpPr/>
          <p:nvPr/>
        </p:nvSpPr>
        <p:spPr>
          <a:xfrm>
            <a:off x="0" y="1242940"/>
            <a:ext cx="9144000" cy="2530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65124" y="1336417"/>
            <a:ext cx="8409163" cy="641239"/>
          </a:xfrm>
        </p:spPr>
        <p:txBody>
          <a:bodyPr/>
          <a:lstStyle/>
          <a:p>
            <a:r>
              <a:rPr lang="en-US" smtClean="0"/>
              <a:t>Click to edit Master title style</a:t>
            </a:r>
            <a:endParaRPr lang="en-US"/>
          </a:p>
        </p:txBody>
      </p:sp>
      <p:sp>
        <p:nvSpPr>
          <p:cNvPr id="8" name="Text Placeholder 20"/>
          <p:cNvSpPr>
            <a:spLocks noGrp="1"/>
          </p:cNvSpPr>
          <p:nvPr>
            <p:ph type="body" sz="quarter" idx="17" hasCustomPrompt="1"/>
          </p:nvPr>
        </p:nvSpPr>
        <p:spPr>
          <a:xfrm>
            <a:off x="5418163" y="6451600"/>
            <a:ext cx="3315778" cy="365125"/>
          </a:xfrm>
        </p:spPr>
        <p:txBody>
          <a:bodyPr anchor="ctr"/>
          <a:lstStyle>
            <a:lvl1pPr marL="0" indent="0" algn="r">
              <a:buFontTx/>
              <a:buNone/>
              <a:defRPr sz="1050">
                <a:solidFill>
                  <a:schemeClr val="bg1"/>
                </a:solidFill>
              </a:defRPr>
            </a:lvl1pPr>
            <a:lvl2pPr>
              <a:defRPr sz="1050">
                <a:solidFill>
                  <a:schemeClr val="bg1"/>
                </a:solidFill>
              </a:defRPr>
            </a:lvl2pPr>
            <a:lvl3pPr>
              <a:defRPr sz="1050">
                <a:solidFill>
                  <a:schemeClr val="bg1"/>
                </a:solidFill>
              </a:defRPr>
            </a:lvl3pPr>
            <a:lvl4pPr>
              <a:defRPr sz="1050">
                <a:solidFill>
                  <a:schemeClr val="bg1"/>
                </a:solidFill>
              </a:defRPr>
            </a:lvl4pPr>
            <a:lvl5pPr>
              <a:defRPr sz="1050">
                <a:solidFill>
                  <a:schemeClr val="bg1"/>
                </a:solidFill>
              </a:defRPr>
            </a:lvl5pPr>
          </a:lstStyle>
          <a:p>
            <a:pPr lvl="0"/>
            <a:r>
              <a:rPr lang="en-US" dirty="0" err="1" smtClean="0"/>
              <a:t>Kode</a:t>
            </a:r>
            <a:r>
              <a:rPr lang="en-US" dirty="0" smtClean="0"/>
              <a:t> </a:t>
            </a:r>
            <a:r>
              <a:rPr lang="en-US" dirty="0" err="1" smtClean="0"/>
              <a:t>dan</a:t>
            </a:r>
            <a:r>
              <a:rPr lang="en-US" dirty="0" smtClean="0"/>
              <a:t> </a:t>
            </a:r>
            <a:r>
              <a:rPr lang="en-US" dirty="0" err="1" smtClean="0"/>
              <a:t>Nama</a:t>
            </a:r>
            <a:r>
              <a:rPr lang="en-US" dirty="0" smtClean="0"/>
              <a:t> </a:t>
            </a:r>
            <a:r>
              <a:rPr lang="en-US" dirty="0" err="1" smtClean="0"/>
              <a:t>mata</a:t>
            </a:r>
            <a:r>
              <a:rPr lang="en-US" dirty="0" smtClean="0"/>
              <a:t> </a:t>
            </a:r>
            <a:r>
              <a:rPr lang="en-US" dirty="0" err="1" smtClean="0"/>
              <a:t>Kuliah</a:t>
            </a:r>
            <a:endParaRPr lang="en-US" dirty="0"/>
          </a:p>
        </p:txBody>
      </p:sp>
    </p:spTree>
    <p:extLst>
      <p:ext uri="{BB962C8B-B14F-4D97-AF65-F5344CB8AC3E}">
        <p14:creationId xmlns:p14="http://schemas.microsoft.com/office/powerpoint/2010/main" val="557881290"/>
      </p:ext>
    </p:extLst>
  </p:cSld>
  <p:clrMapOvr>
    <a:masterClrMapping/>
  </p:clrMapOvr>
  <p:timing>
    <p:tnLst>
      <p:par>
        <p:cTn id="1" dur="indefinite" restart="never" nodeType="tmRoot"/>
      </p:par>
    </p:tnLst>
  </p:timing>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Slide">
    <p:spTree>
      <p:nvGrpSpPr>
        <p:cNvPr id="1" name=""/>
        <p:cNvGrpSpPr/>
        <p:nvPr/>
      </p:nvGrpSpPr>
      <p:grpSpPr>
        <a:xfrm>
          <a:off x="0" y="0"/>
          <a:ext cx="0" cy="0"/>
          <a:chOff x="0" y="0"/>
          <a:chExt cx="0" cy="0"/>
        </a:xfrm>
      </p:grpSpPr>
      <p:sp>
        <p:nvSpPr>
          <p:cNvPr id="6" name="Text Placeholder 2"/>
          <p:cNvSpPr>
            <a:spLocks noGrp="1"/>
          </p:cNvSpPr>
          <p:nvPr>
            <p:ph type="body" idx="1"/>
          </p:nvPr>
        </p:nvSpPr>
        <p:spPr>
          <a:xfrm>
            <a:off x="366889" y="1645920"/>
            <a:ext cx="4035247" cy="789828"/>
          </a:xfrm>
          <a:prstGeom prst="rect">
            <a:avLst/>
          </a:prstGeom>
        </p:spPr>
        <p:txBody>
          <a:bodyPr anchor="b">
            <a:noAutofit/>
          </a:bodyPr>
          <a:lstStyle>
            <a:lvl1pPr marL="0" indent="0" algn="ctr">
              <a:lnSpc>
                <a:spcPts val="3000"/>
              </a:lnSpc>
              <a:spcBef>
                <a:spcPts val="0"/>
              </a:spcBef>
              <a:buNone/>
              <a:defRPr sz="2600" b="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2"/>
          <p:cNvSpPr>
            <a:spLocks noGrp="1"/>
          </p:cNvSpPr>
          <p:nvPr>
            <p:ph type="body" idx="17"/>
          </p:nvPr>
        </p:nvSpPr>
        <p:spPr>
          <a:xfrm>
            <a:off x="4703762" y="1645920"/>
            <a:ext cx="4045126" cy="789828"/>
          </a:xfrm>
          <a:prstGeom prst="rect">
            <a:avLst/>
          </a:prstGeom>
        </p:spPr>
        <p:txBody>
          <a:bodyPr anchor="b">
            <a:noAutofit/>
          </a:bodyPr>
          <a:lstStyle>
            <a:lvl1pPr marL="0" indent="0" algn="ctr">
              <a:lnSpc>
                <a:spcPts val="3000"/>
              </a:lnSpc>
              <a:spcBef>
                <a:spcPts val="0"/>
              </a:spcBef>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Content Placeholder 4"/>
          <p:cNvSpPr>
            <a:spLocks noGrp="1"/>
          </p:cNvSpPr>
          <p:nvPr>
            <p:ph sz="quarter" idx="24"/>
          </p:nvPr>
        </p:nvSpPr>
        <p:spPr>
          <a:xfrm>
            <a:off x="357187" y="2659063"/>
            <a:ext cx="4044950" cy="335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7"/>
          <p:cNvSpPr>
            <a:spLocks noGrp="1"/>
          </p:cNvSpPr>
          <p:nvPr>
            <p:ph sz="quarter" idx="25"/>
          </p:nvPr>
        </p:nvSpPr>
        <p:spPr>
          <a:xfrm>
            <a:off x="4703762" y="2659063"/>
            <a:ext cx="4044950" cy="335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1"/>
          <p:cNvSpPr>
            <a:spLocks noGrp="1"/>
          </p:cNvSpPr>
          <p:nvPr>
            <p:ph type="sldNum" sz="quarter" idx="26"/>
          </p:nvPr>
        </p:nvSpPr>
        <p:spPr/>
        <p:txBody>
          <a:bodyPr/>
          <a:lstStyle>
            <a:lvl1pPr>
              <a:defRPr/>
            </a:lvl1pPr>
          </a:lstStyle>
          <a:p>
            <a:pPr>
              <a:defRPr/>
            </a:pPr>
            <a:fld id="{ACE1042C-7558-4395-ABF6-E93D7DB10274}" type="slidenum">
              <a:rPr lang="en-US" smtClean="0"/>
              <a:pPr>
                <a:defRPr/>
              </a:pPr>
              <a:t>‹#›</a:t>
            </a:fld>
            <a:endParaRPr lang="en-US"/>
          </a:p>
        </p:txBody>
      </p:sp>
      <p:sp>
        <p:nvSpPr>
          <p:cNvPr id="9" name="Date Placeholder 2"/>
          <p:cNvSpPr>
            <a:spLocks noGrp="1"/>
          </p:cNvSpPr>
          <p:nvPr>
            <p:ph type="dt" sz="half" idx="27"/>
          </p:nvPr>
        </p:nvSpPr>
        <p:spPr/>
        <p:txBody>
          <a:bodyPr/>
          <a:lstStyle>
            <a:lvl1pPr>
              <a:defRPr/>
            </a:lvl1pPr>
          </a:lstStyle>
          <a:p>
            <a:pPr>
              <a:defRPr/>
            </a:pPr>
            <a:fld id="{98E19EB7-EEB1-40B6-B08A-3045583773D6}" type="datetime1">
              <a:rPr lang="en-US" smtClean="0"/>
              <a:pPr>
                <a:defRPr/>
              </a:pPr>
              <a:t>10/30/2015</a:t>
            </a:fld>
            <a:endParaRPr lang="en-US"/>
          </a:p>
        </p:txBody>
      </p:sp>
      <p:sp>
        <p:nvSpPr>
          <p:cNvPr id="11" name="Rectangle 10"/>
          <p:cNvSpPr/>
          <p:nvPr/>
        </p:nvSpPr>
        <p:spPr>
          <a:xfrm>
            <a:off x="0" y="1242940"/>
            <a:ext cx="9144000" cy="2530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 Placeholder 20"/>
          <p:cNvSpPr>
            <a:spLocks noGrp="1"/>
          </p:cNvSpPr>
          <p:nvPr>
            <p:ph type="body" sz="quarter" idx="28" hasCustomPrompt="1"/>
          </p:nvPr>
        </p:nvSpPr>
        <p:spPr>
          <a:xfrm>
            <a:off x="5418163" y="6451600"/>
            <a:ext cx="3315778" cy="365125"/>
          </a:xfrm>
        </p:spPr>
        <p:txBody>
          <a:bodyPr anchor="ctr"/>
          <a:lstStyle>
            <a:lvl1pPr marL="0" indent="0" algn="r">
              <a:buFontTx/>
              <a:buNone/>
              <a:defRPr sz="1050">
                <a:solidFill>
                  <a:schemeClr val="bg1"/>
                </a:solidFill>
              </a:defRPr>
            </a:lvl1pPr>
            <a:lvl2pPr>
              <a:defRPr sz="1050">
                <a:solidFill>
                  <a:schemeClr val="bg1"/>
                </a:solidFill>
              </a:defRPr>
            </a:lvl2pPr>
            <a:lvl3pPr>
              <a:defRPr sz="1050">
                <a:solidFill>
                  <a:schemeClr val="bg1"/>
                </a:solidFill>
              </a:defRPr>
            </a:lvl3pPr>
            <a:lvl4pPr>
              <a:defRPr sz="1050">
                <a:solidFill>
                  <a:schemeClr val="bg1"/>
                </a:solidFill>
              </a:defRPr>
            </a:lvl4pPr>
            <a:lvl5pPr>
              <a:defRPr sz="1050">
                <a:solidFill>
                  <a:schemeClr val="bg1"/>
                </a:solidFill>
              </a:defRPr>
            </a:lvl5pPr>
          </a:lstStyle>
          <a:p>
            <a:pPr lvl="0"/>
            <a:r>
              <a:rPr lang="en-US" dirty="0" err="1" smtClean="0"/>
              <a:t>Kode</a:t>
            </a:r>
            <a:r>
              <a:rPr lang="en-US" dirty="0" smtClean="0"/>
              <a:t> </a:t>
            </a:r>
            <a:r>
              <a:rPr lang="en-US" dirty="0" err="1" smtClean="0"/>
              <a:t>dan</a:t>
            </a:r>
            <a:r>
              <a:rPr lang="en-US" dirty="0" smtClean="0"/>
              <a:t> </a:t>
            </a:r>
            <a:r>
              <a:rPr lang="en-US" dirty="0" err="1" smtClean="0"/>
              <a:t>Nama</a:t>
            </a:r>
            <a:r>
              <a:rPr lang="en-US" dirty="0" smtClean="0"/>
              <a:t> </a:t>
            </a:r>
            <a:r>
              <a:rPr lang="en-US" dirty="0" err="1" smtClean="0"/>
              <a:t>mata</a:t>
            </a:r>
            <a:r>
              <a:rPr lang="en-US" dirty="0" smtClean="0"/>
              <a:t> </a:t>
            </a:r>
            <a:r>
              <a:rPr lang="en-US" dirty="0" err="1" smtClean="0"/>
              <a:t>Kuliah</a:t>
            </a:r>
            <a:endParaRPr lang="en-US" dirty="0"/>
          </a:p>
        </p:txBody>
      </p:sp>
    </p:spTree>
    <p:extLst>
      <p:ext uri="{BB962C8B-B14F-4D97-AF65-F5344CB8AC3E}">
        <p14:creationId xmlns:p14="http://schemas.microsoft.com/office/powerpoint/2010/main" val="4226939140"/>
      </p:ext>
    </p:extLst>
  </p:cSld>
  <p:clrMapOvr>
    <a:masterClrMapping/>
  </p:clrMapOvr>
  <p:timing>
    <p:tnLst>
      <p:par>
        <p:cTn id="1" dur="indefinite" restart="never" nodeType="tmRoot"/>
      </p:par>
    </p:tnLst>
  </p:timing>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1 Content Slide">
    <p:spTree>
      <p:nvGrpSpPr>
        <p:cNvPr id="1" name=""/>
        <p:cNvGrpSpPr/>
        <p:nvPr/>
      </p:nvGrpSpPr>
      <p:grpSpPr>
        <a:xfrm>
          <a:off x="0" y="0"/>
          <a:ext cx="0" cy="0"/>
          <a:chOff x="0" y="0"/>
          <a:chExt cx="0" cy="0"/>
        </a:xfrm>
      </p:grpSpPr>
      <p:sp>
        <p:nvSpPr>
          <p:cNvPr id="5" name="Content Placeholder 4"/>
          <p:cNvSpPr>
            <a:spLocks noGrp="1"/>
          </p:cNvSpPr>
          <p:nvPr>
            <p:ph sz="quarter" idx="21"/>
          </p:nvPr>
        </p:nvSpPr>
        <p:spPr>
          <a:xfrm>
            <a:off x="4678538" y="2009550"/>
            <a:ext cx="4035425" cy="4002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Picture Placeholder 10"/>
          <p:cNvSpPr>
            <a:spLocks noGrp="1"/>
          </p:cNvSpPr>
          <p:nvPr>
            <p:ph type="pic" sz="quarter" idx="22"/>
          </p:nvPr>
        </p:nvSpPr>
        <p:spPr>
          <a:xfrm>
            <a:off x="365125" y="2009550"/>
            <a:ext cx="3997325" cy="4002313"/>
          </a:xfrm>
        </p:spPr>
        <p:txBody>
          <a:bodyPr rtlCol="0">
            <a:normAutofit/>
          </a:bodyPr>
          <a:lstStyle>
            <a:lvl1pPr marL="0" marR="0" indent="0" algn="l" defTabSz="457200" rtl="0" eaLnBrk="1" fontAlgn="auto" latinLnBrk="0" hangingPunct="1">
              <a:lnSpc>
                <a:spcPct val="100000"/>
              </a:lnSpc>
              <a:spcBef>
                <a:spcPts val="1800"/>
              </a:spcBef>
              <a:spcAft>
                <a:spcPts val="0"/>
              </a:spcAft>
              <a:buClrTx/>
              <a:buSzPct val="135000"/>
              <a:buFontTx/>
              <a:buNone/>
              <a:tabLst/>
              <a:defRPr sz="2000"/>
            </a:lvl1pPr>
          </a:lstStyle>
          <a:p>
            <a:pPr lvl="0"/>
            <a:r>
              <a:rPr lang="en-US" noProof="0" smtClean="0"/>
              <a:t>Click icon to add picture</a:t>
            </a:r>
            <a:endParaRPr lang="en-US" noProof="0" dirty="0"/>
          </a:p>
        </p:txBody>
      </p:sp>
      <p:sp>
        <p:nvSpPr>
          <p:cNvPr id="6" name="Slide Number Placeholder 1"/>
          <p:cNvSpPr>
            <a:spLocks noGrp="1"/>
          </p:cNvSpPr>
          <p:nvPr>
            <p:ph type="sldNum" sz="quarter" idx="23"/>
          </p:nvPr>
        </p:nvSpPr>
        <p:spPr/>
        <p:txBody>
          <a:bodyPr/>
          <a:lstStyle>
            <a:lvl1pPr>
              <a:defRPr/>
            </a:lvl1pPr>
          </a:lstStyle>
          <a:p>
            <a:pPr>
              <a:defRPr/>
            </a:pPr>
            <a:fld id="{ACE1042C-7558-4395-ABF6-E93D7DB10274}" type="slidenum">
              <a:rPr lang="en-US" smtClean="0"/>
              <a:pPr>
                <a:defRPr/>
              </a:pPr>
              <a:t>‹#›</a:t>
            </a:fld>
            <a:endParaRPr lang="en-US"/>
          </a:p>
        </p:txBody>
      </p:sp>
      <p:sp>
        <p:nvSpPr>
          <p:cNvPr id="7" name="Date Placeholder 2"/>
          <p:cNvSpPr>
            <a:spLocks noGrp="1"/>
          </p:cNvSpPr>
          <p:nvPr>
            <p:ph type="dt" sz="half" idx="24"/>
          </p:nvPr>
        </p:nvSpPr>
        <p:spPr/>
        <p:txBody>
          <a:bodyPr/>
          <a:lstStyle>
            <a:lvl1pPr>
              <a:defRPr/>
            </a:lvl1pPr>
          </a:lstStyle>
          <a:p>
            <a:pPr>
              <a:defRPr/>
            </a:pPr>
            <a:fld id="{98E19EB7-EEB1-40B6-B08A-3045583773D6}" type="datetime1">
              <a:rPr lang="en-US" smtClean="0"/>
              <a:pPr>
                <a:defRPr/>
              </a:pPr>
              <a:t>10/30/2015</a:t>
            </a:fld>
            <a:endParaRPr lang="en-US"/>
          </a:p>
        </p:txBody>
      </p:sp>
      <p:sp>
        <p:nvSpPr>
          <p:cNvPr id="9" name="Rectangle 8"/>
          <p:cNvSpPr/>
          <p:nvPr/>
        </p:nvSpPr>
        <p:spPr>
          <a:xfrm>
            <a:off x="0" y="1242940"/>
            <a:ext cx="9144000" cy="2530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Text Placeholder 20"/>
          <p:cNvSpPr>
            <a:spLocks noGrp="1"/>
          </p:cNvSpPr>
          <p:nvPr>
            <p:ph type="body" sz="quarter" idx="17" hasCustomPrompt="1"/>
          </p:nvPr>
        </p:nvSpPr>
        <p:spPr>
          <a:xfrm>
            <a:off x="5418163" y="6451600"/>
            <a:ext cx="3315778" cy="365125"/>
          </a:xfrm>
        </p:spPr>
        <p:txBody>
          <a:bodyPr anchor="ctr"/>
          <a:lstStyle>
            <a:lvl1pPr marL="0" indent="0" algn="r">
              <a:buFontTx/>
              <a:buNone/>
              <a:defRPr sz="1050">
                <a:solidFill>
                  <a:schemeClr val="bg1"/>
                </a:solidFill>
              </a:defRPr>
            </a:lvl1pPr>
            <a:lvl2pPr>
              <a:defRPr sz="1050">
                <a:solidFill>
                  <a:schemeClr val="bg1"/>
                </a:solidFill>
              </a:defRPr>
            </a:lvl2pPr>
            <a:lvl3pPr>
              <a:defRPr sz="1050">
                <a:solidFill>
                  <a:schemeClr val="bg1"/>
                </a:solidFill>
              </a:defRPr>
            </a:lvl3pPr>
            <a:lvl4pPr>
              <a:defRPr sz="1050">
                <a:solidFill>
                  <a:schemeClr val="bg1"/>
                </a:solidFill>
              </a:defRPr>
            </a:lvl4pPr>
            <a:lvl5pPr>
              <a:defRPr sz="1050">
                <a:solidFill>
                  <a:schemeClr val="bg1"/>
                </a:solidFill>
              </a:defRPr>
            </a:lvl5pPr>
          </a:lstStyle>
          <a:p>
            <a:pPr lvl="0"/>
            <a:r>
              <a:rPr lang="en-US" dirty="0" err="1" smtClean="0"/>
              <a:t>Kode</a:t>
            </a:r>
            <a:r>
              <a:rPr lang="en-US" dirty="0" smtClean="0"/>
              <a:t> </a:t>
            </a:r>
            <a:r>
              <a:rPr lang="en-US" dirty="0" err="1" smtClean="0"/>
              <a:t>dan</a:t>
            </a:r>
            <a:r>
              <a:rPr lang="en-US" dirty="0" smtClean="0"/>
              <a:t> </a:t>
            </a:r>
            <a:r>
              <a:rPr lang="en-US" dirty="0" err="1" smtClean="0"/>
              <a:t>Nama</a:t>
            </a:r>
            <a:r>
              <a:rPr lang="en-US" dirty="0" smtClean="0"/>
              <a:t> </a:t>
            </a:r>
            <a:r>
              <a:rPr lang="en-US" dirty="0" err="1" smtClean="0"/>
              <a:t>mata</a:t>
            </a:r>
            <a:r>
              <a:rPr lang="en-US" dirty="0" smtClean="0"/>
              <a:t> </a:t>
            </a:r>
            <a:r>
              <a:rPr lang="en-US" dirty="0" err="1" smtClean="0"/>
              <a:t>Kuliah</a:t>
            </a:r>
            <a:endParaRPr lang="en-US" dirty="0"/>
          </a:p>
        </p:txBody>
      </p:sp>
    </p:spTree>
    <p:extLst>
      <p:ext uri="{BB962C8B-B14F-4D97-AF65-F5344CB8AC3E}">
        <p14:creationId xmlns:p14="http://schemas.microsoft.com/office/powerpoint/2010/main" val="2228717834"/>
      </p:ext>
    </p:extLst>
  </p:cSld>
  <p:clrMapOvr>
    <a:masterClrMapping/>
  </p:clrMapOvr>
  <p:timing>
    <p:tnLst>
      <p:par>
        <p:cTn id="1" dur="indefinite" restart="never" nodeType="tmRoot"/>
      </p:par>
    </p:tnLst>
  </p:timing>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anks Slide">
    <p:spTree>
      <p:nvGrpSpPr>
        <p:cNvPr id="1" name=""/>
        <p:cNvGrpSpPr/>
        <p:nvPr/>
      </p:nvGrpSpPr>
      <p:grpSpPr>
        <a:xfrm>
          <a:off x="0" y="0"/>
          <a:ext cx="0" cy="0"/>
          <a:chOff x="0" y="0"/>
          <a:chExt cx="0" cy="0"/>
        </a:xfrm>
      </p:grpSpPr>
      <p:sp>
        <p:nvSpPr>
          <p:cNvPr id="6" name="Title 1"/>
          <p:cNvSpPr txBox="1">
            <a:spLocks/>
          </p:cNvSpPr>
          <p:nvPr/>
        </p:nvSpPr>
        <p:spPr bwMode="auto">
          <a:xfrm>
            <a:off x="434548" y="4489331"/>
            <a:ext cx="8326438" cy="2119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3200" b="1" kern="1200">
                <a:solidFill>
                  <a:schemeClr val="bg1"/>
                </a:solidFill>
                <a:latin typeface="+mj-lt"/>
                <a:ea typeface="ＭＳ Ｐゴシック" charset="0"/>
                <a:cs typeface="ＭＳ Ｐゴシック" charset="0"/>
              </a:defRPr>
            </a:lvl1pPr>
            <a:lvl2pPr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2pPr>
            <a:lvl3pPr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3pPr>
            <a:lvl4pPr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4pPr>
            <a:lvl5pPr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5pPr>
            <a:lvl6pPr marL="457200"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6pPr>
            <a:lvl7pPr marL="914400"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7pPr>
            <a:lvl8pPr marL="1371600"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8pPr>
            <a:lvl9pPr marL="1828800"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9pPr>
          </a:lstStyle>
          <a:p>
            <a:pPr algn="ctr"/>
            <a:r>
              <a:rPr lang="en-US" sz="5400" dirty="0" smtClean="0">
                <a:solidFill>
                  <a:srgbClr val="C00000"/>
                </a:solidFill>
                <a:latin typeface="Brush Script Std" pitchFamily="66" charset="0"/>
              </a:rPr>
              <a:t>THANK YOU</a:t>
            </a:r>
            <a:endParaRPr lang="en-US" sz="5400" dirty="0">
              <a:solidFill>
                <a:srgbClr val="C00000"/>
              </a:solidFill>
              <a:latin typeface="Brush Script Std" pitchFamily="66" charset="0"/>
            </a:endParaRPr>
          </a:p>
        </p:txBody>
      </p:sp>
      <p:sp>
        <p:nvSpPr>
          <p:cNvPr id="16" name="Rectangle 15"/>
          <p:cNvSpPr/>
          <p:nvPr/>
        </p:nvSpPr>
        <p:spPr>
          <a:xfrm>
            <a:off x="-489" y="4670967"/>
            <a:ext cx="9141923" cy="93681"/>
          </a:xfrm>
          <a:prstGeom prst="rect">
            <a:avLst/>
          </a:prstGeom>
          <a:solidFill>
            <a:srgbClr val="C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074" name="Picture 2" descr="C:\Users\Mystogan\Pictures\red-digital-background.jpg"/>
          <p:cNvPicPr>
            <a:picLocks noChangeAspect="1" noChangeArrowheads="1"/>
          </p:cNvPicPr>
          <p:nvPr/>
        </p:nvPicPr>
        <p:blipFill rotWithShape="1">
          <a:blip r:embed="rId2">
            <a:extLst>
              <a:ext uri="{28A0092B-C50C-407E-A947-70E740481C1C}">
                <a14:useLocalDpi xmlns:a14="http://schemas.microsoft.com/office/drawing/2010/main" val="0"/>
              </a:ext>
            </a:extLst>
          </a:blip>
          <a:srcRect t="17910" b="13980"/>
          <a:stretch/>
        </p:blipFill>
        <p:spPr bwMode="auto">
          <a:xfrm>
            <a:off x="-2566" y="0"/>
            <a:ext cx="9144000" cy="467096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Mystogan\Pictures\logo-whi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392" y="142946"/>
            <a:ext cx="3039184" cy="603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042182"/>
      </p:ext>
    </p:extLst>
  </p:cSld>
  <p:clrMapOvr>
    <a:masterClrMapping/>
  </p:clrMapOvr>
  <p:timing>
    <p:tnLst>
      <p:par>
        <p:cTn id="1" dur="indefinite" restart="never" nodeType="tmRoot"/>
      </p:par>
    </p:tnLst>
  </p:timing>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6800" y="6451885"/>
            <a:ext cx="842962" cy="365125"/>
          </a:xfrm>
        </p:spPr>
        <p:txBody>
          <a:bodyPr/>
          <a:lstStyle>
            <a:lvl1pPr>
              <a:defRPr/>
            </a:lvl1pPr>
          </a:lstStyle>
          <a:p>
            <a:pPr>
              <a:defRPr/>
            </a:pPr>
            <a:fld id="{6023B07D-4B10-456F-9359-4EB6CBEFD2C0}" type="datetime1">
              <a:rPr lang="en-US"/>
              <a:pPr>
                <a:defRPr/>
              </a:pPr>
              <a:t>10/30/2015</a:t>
            </a:fld>
            <a:endParaRPr lang="en-US" dirty="0"/>
          </a:p>
        </p:txBody>
      </p:sp>
      <p:sp>
        <p:nvSpPr>
          <p:cNvPr id="5" name="Footer Placeholder 4"/>
          <p:cNvSpPr>
            <a:spLocks noGrp="1"/>
          </p:cNvSpPr>
          <p:nvPr>
            <p:ph type="ftr" sz="quarter" idx="11"/>
          </p:nvPr>
        </p:nvSpPr>
        <p:spPr>
          <a:xfrm>
            <a:off x="5715000" y="6492875"/>
            <a:ext cx="3316905" cy="365125"/>
          </a:xfrm>
          <a:prstGeom prst="rect">
            <a:avLst/>
          </a:prstGeom>
        </p:spPr>
        <p:txBody>
          <a:bodyPr/>
          <a:lstStyle>
            <a:lvl1pPr>
              <a:defRPr sz="1000">
                <a:solidFill>
                  <a:schemeClr val="bg1"/>
                </a:solidFill>
              </a:defRPr>
            </a:lvl1pPr>
          </a:lstStyle>
          <a:p>
            <a:pPr>
              <a:defRPr/>
            </a:pPr>
            <a:r>
              <a:rPr lang="en-US" dirty="0" smtClean="0"/>
              <a:t>CSG2C3 - INTERAKSI MANUSIA DAN KOMPUTER</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292C637-0DDC-4DEE-AA68-BE0F2B5C88DA}" type="slidenum">
              <a:rPr lang="en-US"/>
              <a:pPr>
                <a:defRPr/>
              </a:pPr>
              <a:t>‹#›</a:t>
            </a:fld>
            <a:endParaRPr lang="en-US"/>
          </a:p>
        </p:txBody>
      </p:sp>
    </p:spTree>
    <p:extLst>
      <p:ext uri="{BB962C8B-B14F-4D97-AF65-F5344CB8AC3E}">
        <p14:creationId xmlns:p14="http://schemas.microsoft.com/office/powerpoint/2010/main" val="31531438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3999" cy="685800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6" name="Title Placeholder 9"/>
          <p:cNvSpPr>
            <a:spLocks noGrp="1" noChangeAspect="1"/>
          </p:cNvSpPr>
          <p:nvPr>
            <p:ph type="title"/>
          </p:nvPr>
        </p:nvSpPr>
        <p:spPr bwMode="auto">
          <a:xfrm>
            <a:off x="365125" y="1336417"/>
            <a:ext cx="8326438" cy="641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a:p>
        </p:txBody>
      </p:sp>
      <p:pic>
        <p:nvPicPr>
          <p:cNvPr id="5" name="Picture 2" descr="C:\Users\Mystogan\Pictures\75_big.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6248401"/>
            <a:ext cx="9143999" cy="6096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4"/>
          </p:nvPr>
        </p:nvSpPr>
        <p:spPr>
          <a:xfrm>
            <a:off x="389908" y="6451886"/>
            <a:ext cx="358775" cy="365125"/>
          </a:xfrm>
          <a:prstGeom prst="rect">
            <a:avLst/>
          </a:prstGeom>
        </p:spPr>
        <p:txBody>
          <a:bodyPr vert="horz" lIns="0" tIns="45720" rIns="91440" bIns="45720" rtlCol="0" anchor="ctr"/>
          <a:lstStyle>
            <a:lvl1pPr algn="l" fontAlgn="auto">
              <a:spcBef>
                <a:spcPts val="0"/>
              </a:spcBef>
              <a:spcAft>
                <a:spcPts val="0"/>
              </a:spcAft>
              <a:defRPr sz="1050" smtClean="0">
                <a:solidFill>
                  <a:schemeClr val="bg1"/>
                </a:solidFill>
                <a:latin typeface="+mn-lt"/>
                <a:ea typeface="+mn-ea"/>
                <a:cs typeface="+mn-cs"/>
              </a:defRPr>
            </a:lvl1pPr>
          </a:lstStyle>
          <a:p>
            <a:pPr>
              <a:defRPr/>
            </a:pPr>
            <a:fld id="{ACE1042C-7558-4395-ABF6-E93D7DB10274}" type="slidenum">
              <a:rPr lang="en-US" smtClean="0"/>
              <a:pPr>
                <a:defRPr/>
              </a:pPr>
              <a:t>‹#›</a:t>
            </a:fld>
            <a:endParaRPr lang="en-US"/>
          </a:p>
        </p:txBody>
      </p:sp>
      <p:sp>
        <p:nvSpPr>
          <p:cNvPr id="3" name="Date Placeholder 2"/>
          <p:cNvSpPr>
            <a:spLocks noGrp="1"/>
          </p:cNvSpPr>
          <p:nvPr>
            <p:ph type="dt" sz="half" idx="2"/>
          </p:nvPr>
        </p:nvSpPr>
        <p:spPr>
          <a:xfrm>
            <a:off x="810596" y="6451886"/>
            <a:ext cx="1643062" cy="365125"/>
          </a:xfrm>
          <a:prstGeom prst="rect">
            <a:avLst/>
          </a:prstGeom>
        </p:spPr>
        <p:txBody>
          <a:bodyPr vert="horz" lIns="0" tIns="45720" rIns="91440" bIns="45720" rtlCol="0" anchor="ctr"/>
          <a:lstStyle>
            <a:lvl1pPr algn="l" fontAlgn="auto">
              <a:spcBef>
                <a:spcPts val="0"/>
              </a:spcBef>
              <a:spcAft>
                <a:spcPts val="0"/>
              </a:spcAft>
              <a:defRPr sz="1050" smtClean="0">
                <a:solidFill>
                  <a:schemeClr val="bg1"/>
                </a:solidFill>
                <a:latin typeface="+mn-lt"/>
                <a:ea typeface="+mn-ea"/>
                <a:cs typeface="+mn-cs"/>
              </a:defRPr>
            </a:lvl1pPr>
          </a:lstStyle>
          <a:p>
            <a:pPr>
              <a:defRPr/>
            </a:pPr>
            <a:fld id="{98E19EB7-EEB1-40B6-B08A-3045583773D6}" type="datetime1">
              <a:rPr lang="en-US" smtClean="0"/>
              <a:pPr>
                <a:defRPr/>
              </a:pPr>
              <a:t>10/30/2015</a:t>
            </a:fld>
            <a:endParaRPr lang="en-US"/>
          </a:p>
        </p:txBody>
      </p:sp>
      <p:sp>
        <p:nvSpPr>
          <p:cNvPr id="1030" name="Rectangle 3"/>
          <p:cNvSpPr>
            <a:spLocks noChangeArrowheads="1"/>
          </p:cNvSpPr>
          <p:nvPr/>
        </p:nvSpPr>
        <p:spPr bwMode="auto">
          <a:xfrm rot="-5400000">
            <a:off x="9449594" y="5911057"/>
            <a:ext cx="170973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600" dirty="0">
                <a:solidFill>
                  <a:srgbClr val="7F7F7F"/>
                </a:solidFill>
              </a:rPr>
              <a:t>12-CRS-0106 REVISED </a:t>
            </a:r>
            <a:r>
              <a:rPr lang="en-US" sz="600" dirty="0" smtClean="0">
                <a:solidFill>
                  <a:srgbClr val="7F7F7F"/>
                </a:solidFill>
              </a:rPr>
              <a:t>8 </a:t>
            </a:r>
            <a:r>
              <a:rPr lang="en-US" sz="600" dirty="0">
                <a:solidFill>
                  <a:srgbClr val="7F7F7F"/>
                </a:solidFill>
              </a:rPr>
              <a:t>FEB 2013</a:t>
            </a:r>
          </a:p>
        </p:txBody>
      </p:sp>
      <p:sp>
        <p:nvSpPr>
          <p:cNvPr id="1031" name="Text Placeholder 11"/>
          <p:cNvSpPr>
            <a:spLocks noGrp="1"/>
          </p:cNvSpPr>
          <p:nvPr>
            <p:ph type="body" idx="1"/>
          </p:nvPr>
        </p:nvSpPr>
        <p:spPr bwMode="auto">
          <a:xfrm>
            <a:off x="365125" y="1977656"/>
            <a:ext cx="8326438" cy="4054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3"/>
          <p:cNvPicPr>
            <a:picLocks noChangeAspect="1" noChangeArrowheads="1"/>
          </p:cNvPicPr>
          <p:nvPr/>
        </p:nvPicPr>
        <p:blipFill>
          <a:blip r:embed="rId12">
            <a:extLst>
              <a:ext uri="{28A0092B-C50C-407E-A947-70E740481C1C}">
                <a14:useLocalDpi xmlns:a14="http://schemas.microsoft.com/office/drawing/2010/main" val="0"/>
              </a:ext>
            </a:extLst>
          </a:blip>
          <a:stretch>
            <a:fillRect/>
          </a:stretch>
        </p:blipFill>
        <p:spPr bwMode="auto">
          <a:xfrm>
            <a:off x="3" y="0"/>
            <a:ext cx="9143993" cy="1247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6464671"/>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3" r:id="rId8"/>
  </p:sldLayoutIdLst>
  <p:timing>
    <p:tnLst>
      <p:par>
        <p:cTn id="1" dur="indefinite" restart="never" nodeType="tmRoot"/>
      </p:par>
    </p:tnLst>
  </p:timing>
  <p:hf hdr="0"/>
  <p:txStyles>
    <p:titleStyle>
      <a:lvl1pPr algn="l" defTabSz="457200" rtl="0" eaLnBrk="1" fontAlgn="base" hangingPunct="1">
        <a:spcBef>
          <a:spcPct val="0"/>
        </a:spcBef>
        <a:spcAft>
          <a:spcPct val="0"/>
        </a:spcAft>
        <a:defRPr sz="2800" b="1" kern="1200">
          <a:solidFill>
            <a:schemeClr val="tx1">
              <a:lumMod val="75000"/>
              <a:lumOff val="25000"/>
            </a:schemeClr>
          </a:solidFill>
          <a:latin typeface="+mj-lt"/>
          <a:ea typeface="ＭＳ Ｐゴシック" charset="0"/>
          <a:cs typeface="ＭＳ Ｐゴシック" charset="0"/>
        </a:defRPr>
      </a:lvl1pPr>
      <a:lvl2pPr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2pPr>
      <a:lvl3pPr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3pPr>
      <a:lvl4pPr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4pPr>
      <a:lvl5pPr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5pPr>
      <a:lvl6pPr marL="457200"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6pPr>
      <a:lvl7pPr marL="914400"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7pPr>
      <a:lvl8pPr marL="1371600"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8pPr>
      <a:lvl9pPr marL="1828800" algn="l" defTabSz="457200" rtl="0" eaLnBrk="1" fontAlgn="base" hangingPunct="1">
        <a:spcBef>
          <a:spcPct val="0"/>
        </a:spcBef>
        <a:spcAft>
          <a:spcPct val="0"/>
        </a:spcAft>
        <a:defRPr sz="3200" b="1">
          <a:solidFill>
            <a:schemeClr val="bg1"/>
          </a:solidFill>
          <a:latin typeface="Verdana" charset="0"/>
          <a:ea typeface="ＭＳ Ｐゴシック" charset="0"/>
          <a:cs typeface="ＭＳ Ｐゴシック" charset="0"/>
        </a:defRPr>
      </a:lvl9pPr>
    </p:titleStyle>
    <p:bodyStyle>
      <a:lvl1pPr marL="346075" indent="-346075" algn="l" defTabSz="457200" rtl="0" eaLnBrk="1" fontAlgn="base" hangingPunct="1">
        <a:spcBef>
          <a:spcPts val="1800"/>
        </a:spcBef>
        <a:spcAft>
          <a:spcPct val="0"/>
        </a:spcAft>
        <a:buSzPct val="135000"/>
        <a:buBlip>
          <a:blip r:embed="rId13"/>
        </a:buBlip>
        <a:defRPr sz="2400" kern="1200">
          <a:solidFill>
            <a:schemeClr val="tx1"/>
          </a:solidFill>
          <a:latin typeface="+mn-lt"/>
          <a:ea typeface="ＭＳ Ｐゴシック" charset="0"/>
          <a:cs typeface="ＭＳ Ｐゴシック" charset="0"/>
        </a:defRPr>
      </a:lvl1pPr>
      <a:lvl2pPr marL="593725" indent="-182563" algn="l" defTabSz="457200" rtl="0" eaLnBrk="1" fontAlgn="base" hangingPunct="1">
        <a:spcBef>
          <a:spcPts val="800"/>
        </a:spcBef>
        <a:spcAft>
          <a:spcPct val="0"/>
        </a:spcAft>
        <a:buClr>
          <a:srgbClr val="595959"/>
        </a:buClr>
        <a:buFont typeface="Lucida Grande" charset="0"/>
        <a:buChar char="–"/>
        <a:defRPr sz="2000" kern="1200">
          <a:solidFill>
            <a:schemeClr val="tx1"/>
          </a:solidFill>
          <a:latin typeface="+mn-lt"/>
          <a:ea typeface="ＭＳ Ｐゴシック" charset="0"/>
          <a:cs typeface="+mn-cs"/>
        </a:defRPr>
      </a:lvl2pPr>
      <a:lvl3pPr marL="822325" indent="-182563" algn="l" defTabSz="457200" rtl="0" eaLnBrk="1" fontAlgn="base" hangingPunct="1">
        <a:spcBef>
          <a:spcPts val="700"/>
        </a:spcBef>
        <a:spcAft>
          <a:spcPct val="0"/>
        </a:spcAft>
        <a:buClr>
          <a:srgbClr val="595959"/>
        </a:buClr>
        <a:buFont typeface="Wingdings" charset="0"/>
        <a:buChar char="§"/>
        <a:defRPr kern="1200">
          <a:solidFill>
            <a:schemeClr val="tx1"/>
          </a:solidFill>
          <a:latin typeface="+mn-lt"/>
          <a:ea typeface="ＭＳ Ｐゴシック" charset="0"/>
          <a:cs typeface="+mn-cs"/>
        </a:defRPr>
      </a:lvl3pPr>
      <a:lvl4pPr marL="1050925" indent="-182563" algn="l" defTabSz="457200" rtl="0" eaLnBrk="1" fontAlgn="base" hangingPunct="1">
        <a:spcBef>
          <a:spcPts val="600"/>
        </a:spcBef>
        <a:spcAft>
          <a:spcPct val="0"/>
        </a:spcAft>
        <a:buClr>
          <a:srgbClr val="595959"/>
        </a:buClr>
        <a:buFont typeface="Arial" charset="0"/>
        <a:buChar char="–"/>
        <a:defRPr sz="1600" kern="1200">
          <a:solidFill>
            <a:schemeClr val="tx1"/>
          </a:solidFill>
          <a:latin typeface="+mn-lt"/>
          <a:ea typeface="ＭＳ Ｐゴシック" charset="0"/>
          <a:cs typeface="+mn-cs"/>
        </a:defRPr>
      </a:lvl4pPr>
      <a:lvl5pPr marL="1233488" indent="-182563" algn="l" defTabSz="457200" rtl="0" eaLnBrk="1" fontAlgn="base" hangingPunct="1">
        <a:spcBef>
          <a:spcPts val="600"/>
        </a:spcBef>
        <a:spcAft>
          <a:spcPct val="0"/>
        </a:spcAft>
        <a:buClr>
          <a:srgbClr val="7F7F7F"/>
        </a:buClr>
        <a:buFont typeface="Wingdings" charset="0"/>
        <a:buChar char="§"/>
        <a:defRPr sz="16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20.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US" dirty="0"/>
              <a:t>CSG2C3</a:t>
            </a:r>
            <a:r>
              <a:rPr lang="en-US" dirty="0" smtClean="0"/>
              <a:t>/ </a:t>
            </a:r>
            <a:r>
              <a:rPr lang="en-US" dirty="0" err="1" smtClean="0"/>
              <a:t>Interaksi</a:t>
            </a:r>
            <a:r>
              <a:rPr lang="en-US" dirty="0" smtClean="0"/>
              <a:t> </a:t>
            </a:r>
            <a:r>
              <a:rPr lang="en-US" dirty="0" err="1" smtClean="0"/>
              <a:t>Manusia</a:t>
            </a:r>
            <a:r>
              <a:rPr lang="en-US" dirty="0" smtClean="0"/>
              <a:t> </a:t>
            </a:r>
            <a:r>
              <a:rPr lang="en-US" dirty="0" err="1" smtClean="0"/>
              <a:t>dan</a:t>
            </a:r>
            <a:r>
              <a:rPr lang="en-US" dirty="0" smtClean="0"/>
              <a:t> </a:t>
            </a:r>
            <a:r>
              <a:rPr lang="en-US" dirty="0" err="1" smtClean="0"/>
              <a:t>Komputer</a:t>
            </a:r>
            <a:r>
              <a:rPr lang="en-US" dirty="0" smtClean="0"/>
              <a:t> (IMK)</a:t>
            </a:r>
            <a:endParaRPr lang="en-US" dirty="0"/>
          </a:p>
        </p:txBody>
      </p:sp>
      <p:sp>
        <p:nvSpPr>
          <p:cNvPr id="11" name="Subtitle 10"/>
          <p:cNvSpPr>
            <a:spLocks noGrp="1"/>
          </p:cNvSpPr>
          <p:nvPr>
            <p:ph type="subTitle" idx="1"/>
          </p:nvPr>
        </p:nvSpPr>
        <p:spPr/>
        <p:txBody>
          <a:bodyPr/>
          <a:lstStyle/>
          <a:p>
            <a:r>
              <a:rPr lang="en-US" dirty="0" smtClean="0"/>
              <a:t>Tim </a:t>
            </a:r>
            <a:r>
              <a:rPr lang="en-US" dirty="0" err="1" smtClean="0"/>
              <a:t>Dosen</a:t>
            </a:r>
            <a:r>
              <a:rPr lang="en-US" dirty="0" smtClean="0"/>
              <a:t> IMK </a:t>
            </a:r>
            <a:r>
              <a:rPr lang="en-US" dirty="0" err="1" smtClean="0"/>
              <a:t>Teknik</a:t>
            </a:r>
            <a:r>
              <a:rPr lang="en-US" dirty="0" smtClean="0"/>
              <a:t> </a:t>
            </a:r>
            <a:r>
              <a:rPr lang="en-US" dirty="0" err="1" smtClean="0"/>
              <a:t>Informatika</a:t>
            </a:r>
            <a:r>
              <a:rPr lang="en-US" dirty="0" smtClean="0"/>
              <a:t> </a:t>
            </a:r>
            <a:endParaRPr lang="en-US" dirty="0"/>
          </a:p>
        </p:txBody>
      </p:sp>
      <p:sp>
        <p:nvSpPr>
          <p:cNvPr id="12" name="Text Placeholder 11"/>
          <p:cNvSpPr>
            <a:spLocks noGrp="1"/>
          </p:cNvSpPr>
          <p:nvPr>
            <p:ph type="body" sz="quarter" idx="13"/>
          </p:nvPr>
        </p:nvSpPr>
        <p:spPr/>
        <p:txBody>
          <a:bodyPr/>
          <a:lstStyle/>
          <a:p>
            <a:r>
              <a:rPr lang="en-US" dirty="0" smtClean="0"/>
              <a:t>KK SIDE</a:t>
            </a:r>
            <a:endParaRPr lang="en-US" dirty="0"/>
          </a:p>
        </p:txBody>
      </p:sp>
      <p:sp>
        <p:nvSpPr>
          <p:cNvPr id="5" name="Date Placeholder 4"/>
          <p:cNvSpPr>
            <a:spLocks noGrp="1"/>
          </p:cNvSpPr>
          <p:nvPr>
            <p:ph type="dt" sz="half" idx="14"/>
          </p:nvPr>
        </p:nvSpPr>
        <p:spPr/>
        <p:txBody>
          <a:bodyPr/>
          <a:lstStyle/>
          <a:p>
            <a:pPr>
              <a:defRPr/>
            </a:pPr>
            <a:fld id="{C810B14A-F91A-4704-A095-D5BFA9CD6BC4}" type="datetime1">
              <a:rPr lang="en-US" smtClean="0"/>
              <a:t>10/30/2015</a:t>
            </a:fld>
            <a:endParaRPr lang="en-US" dirty="0"/>
          </a:p>
        </p:txBody>
      </p:sp>
      <p:sp>
        <p:nvSpPr>
          <p:cNvPr id="6" name="Slide Number Placeholder 5"/>
          <p:cNvSpPr>
            <a:spLocks noGrp="1"/>
          </p:cNvSpPr>
          <p:nvPr>
            <p:ph type="sldNum" sz="quarter" idx="15"/>
          </p:nvPr>
        </p:nvSpPr>
        <p:spPr/>
        <p:txBody>
          <a:bodyPr/>
          <a:lstStyle/>
          <a:p>
            <a:pPr>
              <a:defRPr/>
            </a:pPr>
            <a:fld id="{FA0FCE97-1E5D-3942-9893-29D29393C492}" type="slidenum">
              <a:rPr lang="en-US" smtClean="0"/>
              <a:pPr>
                <a:defRPr/>
              </a:pPr>
              <a:t>1</a:t>
            </a:fld>
            <a:endParaRPr lang="en-US" dirty="0"/>
          </a:p>
        </p:txBody>
      </p:sp>
      <p:sp>
        <p:nvSpPr>
          <p:cNvPr id="2" name="TextBox 1"/>
          <p:cNvSpPr txBox="1"/>
          <p:nvPr/>
        </p:nvSpPr>
        <p:spPr>
          <a:xfrm>
            <a:off x="4121624" y="2961994"/>
            <a:ext cx="4599295" cy="2923877"/>
          </a:xfrm>
          <a:prstGeom prst="rect">
            <a:avLst/>
          </a:prstGeom>
          <a:ln>
            <a:noFill/>
          </a:ln>
        </p:spPr>
        <p:txBody>
          <a:bodyPr wrap="square" rtlCol="0">
            <a:spAutoFit/>
          </a:bodyPr>
          <a:lstStyle/>
          <a:p>
            <a:pPr algn="just"/>
            <a:r>
              <a:rPr lang="en-US" sz="2800" dirty="0"/>
              <a:t>THE USER INTERFACE  (UI)</a:t>
            </a:r>
            <a:br>
              <a:rPr lang="en-US" sz="2800" dirty="0"/>
            </a:br>
            <a:r>
              <a:rPr lang="en-US" sz="2800" dirty="0"/>
              <a:t>DESIGN </a:t>
            </a:r>
            <a:r>
              <a:rPr lang="en-US" sz="2800" dirty="0" smtClean="0"/>
              <a:t>PROCESS</a:t>
            </a:r>
          </a:p>
          <a:p>
            <a:endParaRPr lang="en-US" sz="2800" b="1" dirty="0">
              <a:latin typeface="+mn-lt"/>
            </a:endParaRPr>
          </a:p>
          <a:p>
            <a:r>
              <a:rPr lang="en-US" sz="2400" b="1" dirty="0">
                <a:latin typeface="+mn-lt"/>
              </a:rPr>
              <a:t>Step 10</a:t>
            </a:r>
            <a:br>
              <a:rPr lang="en-US" sz="2400" b="1" dirty="0">
                <a:latin typeface="+mn-lt"/>
              </a:rPr>
            </a:br>
            <a:r>
              <a:rPr lang="en-US" sz="2400" b="1" dirty="0" err="1" smtClean="0">
                <a:latin typeface="+mn-lt"/>
              </a:rPr>
              <a:t>Internasionalization</a:t>
            </a:r>
            <a:r>
              <a:rPr lang="en-US" sz="2400" b="1" dirty="0" smtClean="0">
                <a:latin typeface="+mn-lt"/>
              </a:rPr>
              <a:t> </a:t>
            </a:r>
            <a:r>
              <a:rPr lang="en-US" sz="2400" b="1" dirty="0">
                <a:latin typeface="+mn-lt"/>
              </a:rPr>
              <a:t>	  </a:t>
            </a:r>
            <a:br>
              <a:rPr lang="en-US" sz="2400" b="1" dirty="0">
                <a:latin typeface="+mn-lt"/>
              </a:rPr>
            </a:br>
            <a:r>
              <a:rPr lang="en-US" sz="2400" b="1" dirty="0" smtClean="0">
                <a:latin typeface="+mn-lt"/>
              </a:rPr>
              <a:t>and Accessibility</a:t>
            </a:r>
            <a:r>
              <a:rPr lang="en-US" sz="2400" i="1" dirty="0">
                <a:latin typeface="+mn-lt"/>
              </a:rPr>
              <a:t>	</a:t>
            </a:r>
            <a:endParaRPr lang="en-US" sz="2400" dirty="0" smtClean="0">
              <a:latin typeface="+mn-lt"/>
            </a:endParaRPr>
          </a:p>
        </p:txBody>
      </p:sp>
      <p:sp>
        <p:nvSpPr>
          <p:cNvPr id="8" name="Subtitle 2"/>
          <p:cNvSpPr txBox="1">
            <a:spLocks/>
          </p:cNvSpPr>
          <p:nvPr/>
        </p:nvSpPr>
        <p:spPr bwMode="auto">
          <a:xfrm>
            <a:off x="1371600" y="5972781"/>
            <a:ext cx="7909316" cy="42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l" defTabSz="457200" rtl="0" eaLnBrk="1" fontAlgn="base" hangingPunct="1">
              <a:lnSpc>
                <a:spcPct val="90000"/>
              </a:lnSpc>
              <a:spcBef>
                <a:spcPts val="1800"/>
              </a:spcBef>
              <a:spcAft>
                <a:spcPct val="0"/>
              </a:spcAft>
              <a:buSzPct val="135000"/>
              <a:buFont typeface="Wingdings" pitchFamily="28" charset="2"/>
              <a:buNone/>
              <a:defRPr sz="2000" b="0" kern="1200" baseline="0">
                <a:solidFill>
                  <a:schemeClr val="tx1"/>
                </a:solidFill>
                <a:latin typeface="Verdana"/>
                <a:ea typeface="ＭＳ Ｐゴシック" charset="0"/>
                <a:cs typeface="Verdana"/>
              </a:defRPr>
            </a:lvl1pPr>
            <a:lvl2pPr marL="593725" indent="-182563" algn="l" defTabSz="457200" rtl="0" eaLnBrk="1" fontAlgn="base" hangingPunct="1">
              <a:spcBef>
                <a:spcPts val="800"/>
              </a:spcBef>
              <a:spcAft>
                <a:spcPct val="0"/>
              </a:spcAft>
              <a:buClr>
                <a:srgbClr val="595959"/>
              </a:buClr>
              <a:buFont typeface="Lucida Grande" charset="0"/>
              <a:buChar char="–"/>
              <a:defRPr sz="2000" kern="1200">
                <a:solidFill>
                  <a:schemeClr val="tx1"/>
                </a:solidFill>
                <a:latin typeface="+mn-lt"/>
                <a:ea typeface="ＭＳ Ｐゴシック" charset="0"/>
                <a:cs typeface="+mn-cs"/>
              </a:defRPr>
            </a:lvl2pPr>
            <a:lvl3pPr marL="822325" indent="-182563" algn="l" defTabSz="457200" rtl="0" eaLnBrk="1" fontAlgn="base" hangingPunct="1">
              <a:spcBef>
                <a:spcPts val="700"/>
              </a:spcBef>
              <a:spcAft>
                <a:spcPct val="0"/>
              </a:spcAft>
              <a:buClr>
                <a:srgbClr val="595959"/>
              </a:buClr>
              <a:buFont typeface="Wingdings" charset="0"/>
              <a:buChar char="§"/>
              <a:defRPr kern="1200">
                <a:solidFill>
                  <a:schemeClr val="tx1"/>
                </a:solidFill>
                <a:latin typeface="+mn-lt"/>
                <a:ea typeface="ＭＳ Ｐゴシック" charset="0"/>
                <a:cs typeface="+mn-cs"/>
              </a:defRPr>
            </a:lvl3pPr>
            <a:lvl4pPr marL="1050925" indent="-182563" algn="l" defTabSz="457200" rtl="0" eaLnBrk="1" fontAlgn="base" hangingPunct="1">
              <a:spcBef>
                <a:spcPts val="600"/>
              </a:spcBef>
              <a:spcAft>
                <a:spcPct val="0"/>
              </a:spcAft>
              <a:buClr>
                <a:srgbClr val="595959"/>
              </a:buClr>
              <a:buFont typeface="Arial" charset="0"/>
              <a:buChar char="–"/>
              <a:defRPr sz="1600" kern="1200">
                <a:solidFill>
                  <a:schemeClr val="tx1"/>
                </a:solidFill>
                <a:latin typeface="+mn-lt"/>
                <a:ea typeface="ＭＳ Ｐゴシック" charset="0"/>
                <a:cs typeface="+mn-cs"/>
              </a:defRPr>
            </a:lvl4pPr>
            <a:lvl5pPr marL="1233488" indent="-182563" algn="l" defTabSz="457200" rtl="0" eaLnBrk="1" fontAlgn="base" hangingPunct="1">
              <a:spcBef>
                <a:spcPts val="600"/>
              </a:spcBef>
              <a:spcAft>
                <a:spcPct val="0"/>
              </a:spcAft>
              <a:buClr>
                <a:srgbClr val="7F7F7F"/>
              </a:buClr>
              <a:buFont typeface="Wingdings" charset="0"/>
              <a:buChar char="§"/>
              <a:defRPr sz="16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200" smtClean="0"/>
              <a:t>Sumber: Galitz, Wilbert O. 2007. The Essential Guide to User interface Design: An Introduction to GUI Design Principles and Techniques 3</a:t>
            </a:r>
            <a:r>
              <a:rPr lang="en-US" sz="1200" baseline="30000" smtClean="0"/>
              <a:t>rd</a:t>
            </a:r>
            <a:r>
              <a:rPr lang="en-US" sz="1200" smtClean="0"/>
              <a:t> Edition. Wiley: Indianapolis.</a:t>
            </a:r>
            <a:endParaRPr lang="en-US" sz="1200" dirty="0"/>
          </a:p>
        </p:txBody>
      </p:sp>
    </p:spTree>
    <p:extLst>
      <p:ext uri="{BB962C8B-B14F-4D97-AF65-F5344CB8AC3E}">
        <p14:creationId xmlns:p14="http://schemas.microsoft.com/office/powerpoint/2010/main" val="483237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t>Color, Sequence, and Functionality</a:t>
            </a:r>
          </a:p>
        </p:txBody>
      </p:sp>
      <p:sp>
        <p:nvSpPr>
          <p:cNvPr id="28675" name="Content Placeholder 2"/>
          <p:cNvSpPr>
            <a:spLocks noGrp="1"/>
          </p:cNvSpPr>
          <p:nvPr>
            <p:ph idx="1"/>
          </p:nvPr>
        </p:nvSpPr>
        <p:spPr>
          <a:xfrm>
            <a:off x="381000" y="2209800"/>
            <a:ext cx="4419600" cy="4191000"/>
          </a:xfrm>
        </p:spPr>
        <p:txBody>
          <a:bodyPr/>
          <a:lstStyle/>
          <a:p>
            <a:pPr eaLnBrk="1" hangingPunct="1"/>
            <a:r>
              <a:rPr lang="en-US" smtClean="0"/>
              <a:t>Adhere to local color connotations and conventions</a:t>
            </a:r>
          </a:p>
          <a:p>
            <a:pPr eaLnBrk="1" hangingPunct="1"/>
            <a:r>
              <a:rPr lang="en-US" smtClean="0"/>
              <a:t>Provide the proper information sequence</a:t>
            </a:r>
          </a:p>
          <a:p>
            <a:pPr eaLnBrk="1" hangingPunct="1"/>
            <a:r>
              <a:rPr lang="en-US" smtClean="0"/>
              <a:t>Provide the proper functionality</a:t>
            </a:r>
          </a:p>
          <a:p>
            <a:pPr eaLnBrk="1" hangingPunct="1"/>
            <a:r>
              <a:rPr lang="en-US" smtClean="0"/>
              <a:t>Remove all references to features not supported</a:t>
            </a:r>
          </a:p>
        </p:txBody>
      </p:sp>
      <p:sp>
        <p:nvSpPr>
          <p:cNvPr id="3" name="Date Placeholder 2"/>
          <p:cNvSpPr>
            <a:spLocks noGrp="1"/>
          </p:cNvSpPr>
          <p:nvPr>
            <p:ph type="dt" sz="half" idx="10"/>
          </p:nvPr>
        </p:nvSpPr>
        <p:spPr/>
        <p:txBody>
          <a:bodyPr/>
          <a:lstStyle/>
          <a:p>
            <a:pPr>
              <a:defRPr/>
            </a:pPr>
            <a:fld id="{D3C42C0E-92FD-4D00-8460-7AD866DA40AC}" type="datetime1">
              <a:rPr lang="en-US"/>
              <a:pPr>
                <a:defRPr/>
              </a:pPr>
              <a:t>10/30/2015</a:t>
            </a:fld>
            <a:endParaRPr lang="en-US"/>
          </a:p>
        </p:txBody>
      </p:sp>
      <p:sp>
        <p:nvSpPr>
          <p:cNvPr id="4" name="Footer Placeholder 3"/>
          <p:cNvSpPr>
            <a:spLocks noGrp="1"/>
          </p:cNvSpPr>
          <p:nvPr>
            <p:ph type="ftr" sz="quarter" idx="11"/>
          </p:nvPr>
        </p:nvSpPr>
        <p:spPr/>
        <p:txBody>
          <a:bodyPr/>
          <a:lstStyle/>
          <a:p>
            <a:pPr>
              <a:defRPr/>
            </a:pPr>
            <a:r>
              <a:rPr lang="en-US"/>
              <a:t>CSG2C3 - INTERAKSI MANUSIA DAN KOMPUTER</a:t>
            </a:r>
          </a:p>
        </p:txBody>
      </p:sp>
      <p:sp>
        <p:nvSpPr>
          <p:cNvPr id="2867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A8F88025-5AE5-4EB5-A292-31E322952606}" type="slidenum">
              <a:rPr lang="en-US" smtClean="0">
                <a:solidFill>
                  <a:schemeClr val="accent1"/>
                </a:solidFill>
                <a:latin typeface="Arial" panose="020B0604020202020204" pitchFamily="34" charset="0"/>
              </a:rPr>
              <a:pPr>
                <a:spcBef>
                  <a:spcPct val="0"/>
                </a:spcBef>
                <a:buClrTx/>
                <a:buSzTx/>
                <a:buFontTx/>
                <a:buNone/>
              </a:pPr>
              <a:t>10</a:t>
            </a:fld>
            <a:endParaRPr lang="en-US" smtClean="0">
              <a:solidFill>
                <a:schemeClr val="accent1"/>
              </a:solidFill>
              <a:latin typeface="Arial" panose="020B0604020202020204" pitchFamily="34" charset="0"/>
            </a:endParaRPr>
          </a:p>
        </p:txBody>
      </p:sp>
      <p:pic>
        <p:nvPicPr>
          <p:cNvPr id="28676" name="Picture 4" descr="Picture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1930400"/>
            <a:ext cx="304800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t>Cultural Color Associations</a:t>
            </a:r>
          </a:p>
        </p:txBody>
      </p:sp>
      <p:sp>
        <p:nvSpPr>
          <p:cNvPr id="29699" name="Content Placeholder 2"/>
          <p:cNvSpPr>
            <a:spLocks noGrp="1"/>
          </p:cNvSpPr>
          <p:nvPr>
            <p:ph idx="1"/>
          </p:nvPr>
        </p:nvSpPr>
        <p:spPr/>
        <p:txBody>
          <a:bodyPr/>
          <a:lstStyle/>
          <a:p>
            <a:pPr eaLnBrk="1" hangingPunct="1"/>
            <a:endParaRPr lang="en-US" smtClean="0"/>
          </a:p>
        </p:txBody>
      </p:sp>
      <p:sp>
        <p:nvSpPr>
          <p:cNvPr id="3" name="Date Placeholder 2"/>
          <p:cNvSpPr>
            <a:spLocks noGrp="1"/>
          </p:cNvSpPr>
          <p:nvPr>
            <p:ph type="dt" sz="half" idx="10"/>
          </p:nvPr>
        </p:nvSpPr>
        <p:spPr/>
        <p:txBody>
          <a:bodyPr/>
          <a:lstStyle/>
          <a:p>
            <a:pPr>
              <a:defRPr/>
            </a:pPr>
            <a:fld id="{92A06232-C769-4525-85AD-68E82D07843B}" type="datetime1">
              <a:rPr lang="en-US"/>
              <a:pPr>
                <a:defRPr/>
              </a:pPr>
              <a:t>10/30/2015</a:t>
            </a:fld>
            <a:endParaRPr lang="en-US"/>
          </a:p>
        </p:txBody>
      </p:sp>
      <p:sp>
        <p:nvSpPr>
          <p:cNvPr id="4" name="Footer Placeholder 3"/>
          <p:cNvSpPr>
            <a:spLocks noGrp="1"/>
          </p:cNvSpPr>
          <p:nvPr>
            <p:ph type="ftr" sz="quarter" idx="11"/>
          </p:nvPr>
        </p:nvSpPr>
        <p:spPr/>
        <p:txBody>
          <a:bodyPr/>
          <a:lstStyle/>
          <a:p>
            <a:pPr>
              <a:defRPr/>
            </a:pPr>
            <a:r>
              <a:rPr lang="en-US"/>
              <a:t>CSG2C3 - INTERAKSI MANUSIA DAN KOMPUTER</a:t>
            </a:r>
          </a:p>
        </p:txBody>
      </p:sp>
      <p:sp>
        <p:nvSpPr>
          <p:cNvPr id="2970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EBDC4C3D-11B6-4303-985F-5D888ABD34CF}" type="slidenum">
              <a:rPr lang="en-US" smtClean="0">
                <a:solidFill>
                  <a:schemeClr val="accent1"/>
                </a:solidFill>
                <a:latin typeface="Arial" panose="020B0604020202020204" pitchFamily="34" charset="0"/>
              </a:rPr>
              <a:pPr>
                <a:spcBef>
                  <a:spcPct val="0"/>
                </a:spcBef>
                <a:buClrTx/>
                <a:buSzTx/>
                <a:buFontTx/>
                <a:buNone/>
              </a:pPr>
              <a:t>11</a:t>
            </a:fld>
            <a:endParaRPr lang="en-US" smtClean="0">
              <a:solidFill>
                <a:schemeClr val="accent1"/>
              </a:solidFill>
              <a:latin typeface="Arial" panose="020B0604020202020204" pitchFamily="34" charset="0"/>
            </a:endParaRPr>
          </a:p>
        </p:txBody>
      </p:sp>
      <p:pic>
        <p:nvPicPr>
          <p:cNvPr id="19458" name="Picture 2"/>
          <p:cNvPicPr>
            <a:picLocks noChangeAspect="1" noChangeArrowheads="1"/>
          </p:cNvPicPr>
          <p:nvPr/>
        </p:nvPicPr>
        <p:blipFill>
          <a:blip r:embed="rId2"/>
          <a:srcRect/>
          <a:stretch>
            <a:fillRect/>
          </a:stretch>
        </p:blipFill>
        <p:spPr bwMode="auto">
          <a:xfrm>
            <a:off x="535176" y="1956017"/>
            <a:ext cx="7004050" cy="4405313"/>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descr="Picture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95743" y="2289276"/>
            <a:ext cx="1960563" cy="2953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itle 1"/>
          <p:cNvSpPr>
            <a:spLocks noGrp="1"/>
          </p:cNvSpPr>
          <p:nvPr>
            <p:ph type="title"/>
          </p:nvPr>
        </p:nvSpPr>
        <p:spPr/>
        <p:txBody>
          <a:bodyPr/>
          <a:lstStyle/>
          <a:p>
            <a:pPr eaLnBrk="1" hangingPunct="1"/>
            <a:r>
              <a:rPr lang="en-US" sz="2800" smtClean="0"/>
              <a:t>Requirements Determination and Testing</a:t>
            </a:r>
          </a:p>
        </p:txBody>
      </p:sp>
      <p:sp>
        <p:nvSpPr>
          <p:cNvPr id="30724" name="Content Placeholder 2"/>
          <p:cNvSpPr>
            <a:spLocks noGrp="1"/>
          </p:cNvSpPr>
          <p:nvPr>
            <p:ph idx="1"/>
          </p:nvPr>
        </p:nvSpPr>
        <p:spPr>
          <a:xfrm>
            <a:off x="497505" y="2289276"/>
            <a:ext cx="5827095" cy="3501924"/>
          </a:xfrm>
        </p:spPr>
        <p:txBody>
          <a:bodyPr/>
          <a:lstStyle/>
          <a:p>
            <a:pPr eaLnBrk="1" hangingPunct="1"/>
            <a:r>
              <a:rPr lang="en-US" dirty="0" smtClean="0"/>
              <a:t>Establish international requirements at the beginning of product development</a:t>
            </a:r>
          </a:p>
          <a:p>
            <a:pPr eaLnBrk="1" hangingPunct="1"/>
            <a:r>
              <a:rPr lang="en-US" dirty="0" smtClean="0"/>
              <a:t>Establish a relationship within the target culture</a:t>
            </a:r>
          </a:p>
          <a:p>
            <a:pPr eaLnBrk="1" hangingPunct="1"/>
            <a:r>
              <a:rPr lang="en-US" dirty="0" smtClean="0"/>
              <a:t>Test the product as if it were new</a:t>
            </a:r>
          </a:p>
        </p:txBody>
      </p:sp>
      <p:sp>
        <p:nvSpPr>
          <p:cNvPr id="3" name="Date Placeholder 2"/>
          <p:cNvSpPr>
            <a:spLocks noGrp="1"/>
          </p:cNvSpPr>
          <p:nvPr>
            <p:ph type="dt" sz="half" idx="10"/>
          </p:nvPr>
        </p:nvSpPr>
        <p:spPr/>
        <p:txBody>
          <a:bodyPr/>
          <a:lstStyle/>
          <a:p>
            <a:pPr>
              <a:defRPr/>
            </a:pPr>
            <a:fld id="{09C9F47F-B6F9-4BA8-9156-6ECB49815D2B}" type="datetime1">
              <a:rPr lang="en-US"/>
              <a:pPr>
                <a:defRPr/>
              </a:pPr>
              <a:t>10/30/2015</a:t>
            </a:fld>
            <a:endParaRPr lang="en-US"/>
          </a:p>
        </p:txBody>
      </p:sp>
      <p:sp>
        <p:nvSpPr>
          <p:cNvPr id="4" name="Footer Placeholder 3"/>
          <p:cNvSpPr>
            <a:spLocks noGrp="1"/>
          </p:cNvSpPr>
          <p:nvPr>
            <p:ph type="ftr" sz="quarter" idx="11"/>
          </p:nvPr>
        </p:nvSpPr>
        <p:spPr/>
        <p:txBody>
          <a:bodyPr/>
          <a:lstStyle/>
          <a:p>
            <a:pPr>
              <a:defRPr/>
            </a:pPr>
            <a:r>
              <a:rPr lang="en-US"/>
              <a:t>CSG2C3 - INTERAKSI MANUSIA DAN KOMPUTER</a:t>
            </a:r>
          </a:p>
        </p:txBody>
      </p:sp>
      <p:sp>
        <p:nvSpPr>
          <p:cNvPr id="3072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92F070D8-7FEE-4670-843D-FE836308A298}" type="slidenum">
              <a:rPr lang="en-US" smtClean="0">
                <a:solidFill>
                  <a:schemeClr val="accent1"/>
                </a:solidFill>
                <a:latin typeface="Arial" panose="020B0604020202020204" pitchFamily="34" charset="0"/>
              </a:rPr>
              <a:pPr>
                <a:spcBef>
                  <a:spcPct val="0"/>
                </a:spcBef>
                <a:buClrTx/>
                <a:buSzTx/>
                <a:buFontTx/>
                <a:buNone/>
              </a:pPr>
              <a:t>12</a:t>
            </a:fld>
            <a:endParaRPr lang="en-US" smtClean="0">
              <a:solidFill>
                <a:schemeClr val="accent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t>Accessibility</a:t>
            </a:r>
          </a:p>
        </p:txBody>
      </p:sp>
      <p:sp>
        <p:nvSpPr>
          <p:cNvPr id="14341" name="Content Placeholder 2"/>
          <p:cNvSpPr>
            <a:spLocks noGrp="1"/>
          </p:cNvSpPr>
          <p:nvPr>
            <p:ph idx="1"/>
          </p:nvPr>
        </p:nvSpPr>
        <p:spPr>
          <a:xfrm>
            <a:off x="228600" y="1977656"/>
            <a:ext cx="8462963" cy="4346944"/>
          </a:xfrm>
        </p:spPr>
        <p:txBody>
          <a:bodyPr rtlCol="0">
            <a:normAutofit fontScale="85000" lnSpcReduction="20000"/>
          </a:bodyPr>
          <a:lstStyle/>
          <a:p>
            <a:pPr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Accessibility means a system must be usable by an almost unlimited range of people</a:t>
            </a:r>
          </a:p>
          <a:p>
            <a:pPr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Design objectives in creating accessibility for users with disabilities are:</a:t>
            </a:r>
          </a:p>
          <a:p>
            <a:pPr lvl="1" eaLnBrk="1" fontAlgn="auto" hangingPunct="1">
              <a:spcAft>
                <a:spcPts val="0"/>
              </a:spcAft>
              <a:buFont typeface="Arial" panose="020B0604020202020204" pitchFamily="34" charset="0"/>
              <a:buChar char="•"/>
              <a:defRPr/>
            </a:pPr>
            <a:r>
              <a:rPr lang="en-US" sz="1800" dirty="0" smtClean="0">
                <a:solidFill>
                  <a:schemeClr val="tx1">
                    <a:lumMod val="75000"/>
                    <a:lumOff val="25000"/>
                  </a:schemeClr>
                </a:solidFill>
              </a:rPr>
              <a:t>Minimize all barriers that make a system difficult, or impossible, to use.</a:t>
            </a:r>
          </a:p>
          <a:p>
            <a:pPr lvl="1" eaLnBrk="1" fontAlgn="auto" hangingPunct="1">
              <a:spcAft>
                <a:spcPts val="0"/>
              </a:spcAft>
              <a:buFont typeface="Arial" panose="020B0604020202020204" pitchFamily="34" charset="0"/>
              <a:buChar char="•"/>
              <a:defRPr/>
            </a:pPr>
            <a:r>
              <a:rPr lang="en-US" sz="1800" dirty="0" smtClean="0">
                <a:solidFill>
                  <a:schemeClr val="tx1">
                    <a:lumMod val="75000"/>
                    <a:lumOff val="25000"/>
                  </a:schemeClr>
                </a:solidFill>
              </a:rPr>
              <a:t>Provide compatibility with installed accessibility utilities.</a:t>
            </a:r>
          </a:p>
          <a:p>
            <a:pPr eaLnBrk="1" fontAlgn="auto" hangingPunct="1">
              <a:spcAft>
                <a:spcPts val="0"/>
              </a:spcAft>
              <a:buFont typeface="Arial" panose="020B0604020202020204" pitchFamily="34" charset="0"/>
              <a:buChar char="•"/>
              <a:defRPr/>
            </a:pPr>
            <a:r>
              <a:rPr lang="en-US" sz="2100" dirty="0" smtClean="0">
                <a:solidFill>
                  <a:schemeClr val="tx1">
                    <a:lumMod val="75000"/>
                    <a:lumOff val="25000"/>
                  </a:schemeClr>
                </a:solidFill>
              </a:rPr>
              <a:t>Types of disabilities:</a:t>
            </a:r>
          </a:p>
          <a:p>
            <a:pPr lvl="1" eaLnBrk="1" fontAlgn="auto" hangingPunct="1">
              <a:spcAft>
                <a:spcPts val="0"/>
              </a:spcAft>
              <a:buFont typeface="Arial" panose="020B0604020202020204" pitchFamily="34" charset="0"/>
              <a:buChar char="•"/>
              <a:defRPr/>
            </a:pPr>
            <a:r>
              <a:rPr lang="en-US" sz="1800" dirty="0" smtClean="0">
                <a:solidFill>
                  <a:schemeClr val="tx1">
                    <a:lumMod val="75000"/>
                    <a:lumOff val="25000"/>
                  </a:schemeClr>
                </a:solidFill>
              </a:rPr>
              <a:t>Visual </a:t>
            </a:r>
            <a:r>
              <a:rPr lang="en-US" sz="1800" dirty="0" smtClean="0">
                <a:solidFill>
                  <a:schemeClr val="tx1">
                    <a:lumMod val="75000"/>
                    <a:lumOff val="25000"/>
                  </a:schemeClr>
                </a:solidFill>
                <a:sym typeface="Wingdings" panose="05000000000000000000" pitchFamily="2" charset="2"/>
              </a:rPr>
              <a:t> </a:t>
            </a:r>
            <a:r>
              <a:rPr lang="en-US" sz="1800" dirty="0" smtClean="0">
                <a:solidFill>
                  <a:schemeClr val="tx1">
                    <a:lumMod val="75000"/>
                    <a:lumOff val="25000"/>
                  </a:schemeClr>
                </a:solidFill>
              </a:rPr>
              <a:t>reduced visual acuity to total blindness.</a:t>
            </a:r>
          </a:p>
          <a:p>
            <a:pPr lvl="1" eaLnBrk="1" fontAlgn="auto" hangingPunct="1">
              <a:spcAft>
                <a:spcPts val="0"/>
              </a:spcAft>
              <a:buFont typeface="Arial" panose="020B0604020202020204" pitchFamily="34" charset="0"/>
              <a:buChar char="•"/>
              <a:defRPr/>
            </a:pPr>
            <a:r>
              <a:rPr lang="en-US" sz="1800" dirty="0" smtClean="0">
                <a:solidFill>
                  <a:schemeClr val="tx1">
                    <a:lumMod val="75000"/>
                    <a:lumOff val="25000"/>
                  </a:schemeClr>
                </a:solidFill>
              </a:rPr>
              <a:t>Hearing </a:t>
            </a:r>
            <a:r>
              <a:rPr lang="en-US" sz="1800" dirty="0" smtClean="0">
                <a:solidFill>
                  <a:schemeClr val="tx1">
                    <a:lumMod val="75000"/>
                    <a:lumOff val="25000"/>
                  </a:schemeClr>
                </a:solidFill>
                <a:sym typeface="Wingdings" panose="05000000000000000000" pitchFamily="2" charset="2"/>
              </a:rPr>
              <a:t> </a:t>
            </a:r>
            <a:r>
              <a:rPr lang="en-US" sz="1800" dirty="0" smtClean="0">
                <a:solidFill>
                  <a:schemeClr val="tx1">
                    <a:lumMod val="75000"/>
                    <a:lumOff val="25000"/>
                  </a:schemeClr>
                </a:solidFill>
              </a:rPr>
              <a:t>inability to detect certain sounds to total deafness.</a:t>
            </a:r>
          </a:p>
          <a:p>
            <a:pPr lvl="1" eaLnBrk="1" fontAlgn="auto" hangingPunct="1">
              <a:spcAft>
                <a:spcPts val="0"/>
              </a:spcAft>
              <a:buFont typeface="Arial" panose="020B0604020202020204" pitchFamily="34" charset="0"/>
              <a:buChar char="•"/>
              <a:defRPr/>
            </a:pPr>
            <a:r>
              <a:rPr lang="en-US" sz="1800" dirty="0" smtClean="0">
                <a:solidFill>
                  <a:schemeClr val="tx1">
                    <a:lumMod val="75000"/>
                    <a:lumOff val="25000"/>
                  </a:schemeClr>
                </a:solidFill>
              </a:rPr>
              <a:t>Physical movement </a:t>
            </a:r>
            <a:r>
              <a:rPr lang="en-US" sz="1800" dirty="0" smtClean="0">
                <a:solidFill>
                  <a:schemeClr val="tx1">
                    <a:lumMod val="75000"/>
                    <a:lumOff val="25000"/>
                  </a:schemeClr>
                </a:solidFill>
                <a:sym typeface="Wingdings" panose="05000000000000000000" pitchFamily="2" charset="2"/>
              </a:rPr>
              <a:t></a:t>
            </a:r>
            <a:r>
              <a:rPr lang="en-US" sz="1800" dirty="0" smtClean="0">
                <a:solidFill>
                  <a:schemeClr val="tx1">
                    <a:lumMod val="75000"/>
                    <a:lumOff val="25000"/>
                  </a:schemeClr>
                </a:solidFill>
              </a:rPr>
              <a:t> difficulties in, or an inability to, perform certain physical tasks such as moving a mouse, or accurately striking a single keyboard key. </a:t>
            </a:r>
          </a:p>
          <a:p>
            <a:pPr lvl="1" eaLnBrk="1" fontAlgn="auto" hangingPunct="1">
              <a:spcAft>
                <a:spcPts val="0"/>
              </a:spcAft>
              <a:buFont typeface="Arial" panose="020B0604020202020204" pitchFamily="34" charset="0"/>
              <a:buChar char="•"/>
              <a:defRPr/>
            </a:pPr>
            <a:r>
              <a:rPr lang="en-US" sz="1800" dirty="0" smtClean="0">
                <a:solidFill>
                  <a:schemeClr val="tx1">
                    <a:lumMod val="75000"/>
                    <a:lumOff val="25000"/>
                  </a:schemeClr>
                </a:solidFill>
              </a:rPr>
              <a:t>Speech or language </a:t>
            </a:r>
            <a:r>
              <a:rPr lang="en-US" sz="1800" dirty="0" smtClean="0">
                <a:solidFill>
                  <a:schemeClr val="tx1">
                    <a:lumMod val="75000"/>
                    <a:lumOff val="25000"/>
                  </a:schemeClr>
                </a:solidFill>
                <a:sym typeface="Wingdings" panose="05000000000000000000" pitchFamily="2" charset="2"/>
              </a:rPr>
              <a:t></a:t>
            </a:r>
            <a:r>
              <a:rPr lang="en-US" sz="1800" dirty="0" smtClean="0">
                <a:solidFill>
                  <a:schemeClr val="tx1">
                    <a:lumMod val="75000"/>
                    <a:lumOff val="25000"/>
                  </a:schemeClr>
                </a:solidFill>
              </a:rPr>
              <a:t> difficult to read and write</a:t>
            </a:r>
          </a:p>
          <a:p>
            <a:pPr lvl="1" eaLnBrk="1" fontAlgn="auto" hangingPunct="1">
              <a:spcAft>
                <a:spcPts val="0"/>
              </a:spcAft>
              <a:buFont typeface="Arial" panose="020B0604020202020204" pitchFamily="34" charset="0"/>
              <a:buChar char="•"/>
              <a:defRPr/>
            </a:pPr>
            <a:r>
              <a:rPr lang="en-US" sz="1800" dirty="0" smtClean="0">
                <a:solidFill>
                  <a:schemeClr val="tx1">
                    <a:lumMod val="75000"/>
                    <a:lumOff val="25000"/>
                  </a:schemeClr>
                </a:solidFill>
              </a:rPr>
              <a:t>Cognitive </a:t>
            </a:r>
            <a:r>
              <a:rPr lang="en-US" sz="1800" dirty="0" smtClean="0">
                <a:solidFill>
                  <a:schemeClr val="tx1">
                    <a:lumMod val="75000"/>
                    <a:lumOff val="25000"/>
                  </a:schemeClr>
                </a:solidFill>
                <a:sym typeface="Wingdings" panose="05000000000000000000" pitchFamily="2" charset="2"/>
              </a:rPr>
              <a:t></a:t>
            </a:r>
            <a:r>
              <a:rPr lang="en-US" sz="1800" dirty="0" smtClean="0">
                <a:solidFill>
                  <a:schemeClr val="tx1">
                    <a:lumMod val="75000"/>
                    <a:lumOff val="25000"/>
                  </a:schemeClr>
                </a:solidFill>
              </a:rPr>
              <a:t> memory impairments and perceptual problems. </a:t>
            </a:r>
          </a:p>
          <a:p>
            <a:pPr lvl="1" eaLnBrk="1" fontAlgn="auto" hangingPunct="1">
              <a:spcAft>
                <a:spcPts val="0"/>
              </a:spcAft>
              <a:buFont typeface="Arial" panose="020B0604020202020204" pitchFamily="34" charset="0"/>
              <a:buChar char="•"/>
              <a:defRPr/>
            </a:pPr>
            <a:r>
              <a:rPr lang="en-US" sz="1800" dirty="0" smtClean="0">
                <a:solidFill>
                  <a:schemeClr val="tx1">
                    <a:lumMod val="75000"/>
                    <a:lumOff val="25000"/>
                  </a:schemeClr>
                </a:solidFill>
              </a:rPr>
              <a:t>Seizure disorders </a:t>
            </a:r>
            <a:r>
              <a:rPr lang="en-US" sz="1800" dirty="0" smtClean="0">
                <a:solidFill>
                  <a:schemeClr val="tx1">
                    <a:lumMod val="75000"/>
                    <a:lumOff val="25000"/>
                  </a:schemeClr>
                </a:solidFill>
                <a:sym typeface="Wingdings" panose="05000000000000000000" pitchFamily="2" charset="2"/>
              </a:rPr>
              <a:t></a:t>
            </a:r>
            <a:r>
              <a:rPr lang="en-US" sz="1800" dirty="0" smtClean="0">
                <a:solidFill>
                  <a:schemeClr val="tx1">
                    <a:lumMod val="75000"/>
                    <a:lumOff val="25000"/>
                  </a:schemeClr>
                </a:solidFill>
              </a:rPr>
              <a:t> sensitive to visual flash rates, certain rates triggering seizures.</a:t>
            </a:r>
          </a:p>
        </p:txBody>
      </p:sp>
      <p:sp>
        <p:nvSpPr>
          <p:cNvPr id="3" name="Date Placeholder 2"/>
          <p:cNvSpPr>
            <a:spLocks noGrp="1"/>
          </p:cNvSpPr>
          <p:nvPr>
            <p:ph type="dt" sz="half" idx="10"/>
          </p:nvPr>
        </p:nvSpPr>
        <p:spPr/>
        <p:txBody>
          <a:bodyPr/>
          <a:lstStyle/>
          <a:p>
            <a:pPr>
              <a:defRPr/>
            </a:pPr>
            <a:fld id="{C78E5B63-7749-4FF0-903E-C506D8BF31F1}" type="datetime1">
              <a:rPr lang="en-US"/>
              <a:pPr>
                <a:defRPr/>
              </a:pPr>
              <a:t>10/30/2015</a:t>
            </a:fld>
            <a:endParaRPr lang="en-US"/>
          </a:p>
        </p:txBody>
      </p:sp>
      <p:sp>
        <p:nvSpPr>
          <p:cNvPr id="4" name="Footer Placeholder 3"/>
          <p:cNvSpPr>
            <a:spLocks noGrp="1"/>
          </p:cNvSpPr>
          <p:nvPr>
            <p:ph type="ftr" sz="quarter" idx="11"/>
          </p:nvPr>
        </p:nvSpPr>
        <p:spPr/>
        <p:txBody>
          <a:bodyPr/>
          <a:lstStyle/>
          <a:p>
            <a:pPr>
              <a:defRPr/>
            </a:pPr>
            <a:r>
              <a:rPr lang="en-US"/>
              <a:t>CSG2C3 - INTERAKSI MANUSIA DAN KOMPUTER</a:t>
            </a:r>
          </a:p>
        </p:txBody>
      </p:sp>
      <p:sp>
        <p:nvSpPr>
          <p:cNvPr id="3175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DD376D1D-9F3B-41B5-AD3E-6137563C159F}" type="slidenum">
              <a:rPr lang="en-US" smtClean="0">
                <a:solidFill>
                  <a:schemeClr val="accent1"/>
                </a:solidFill>
                <a:latin typeface="Arial" panose="020B0604020202020204" pitchFamily="34" charset="0"/>
              </a:rPr>
              <a:pPr>
                <a:spcBef>
                  <a:spcPct val="0"/>
                </a:spcBef>
                <a:buClrTx/>
                <a:buSzTx/>
                <a:buFontTx/>
                <a:buNone/>
              </a:pPr>
              <a:t>13</a:t>
            </a:fld>
            <a:endParaRPr lang="en-US" smtClean="0">
              <a:solidFill>
                <a:schemeClr val="accent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89908" y="1475184"/>
            <a:ext cx="6346825" cy="414338"/>
          </a:xfrm>
        </p:spPr>
        <p:txBody>
          <a:bodyPr/>
          <a:lstStyle/>
          <a:p>
            <a:pPr eaLnBrk="1" hangingPunct="1"/>
            <a:r>
              <a:rPr lang="en-US" dirty="0" smtClean="0"/>
              <a:t>Accessibility Design</a:t>
            </a:r>
          </a:p>
        </p:txBody>
      </p:sp>
      <p:sp>
        <p:nvSpPr>
          <p:cNvPr id="15365" name="Content Placeholder 2"/>
          <p:cNvSpPr>
            <a:spLocks noGrp="1"/>
          </p:cNvSpPr>
          <p:nvPr>
            <p:ph idx="1"/>
          </p:nvPr>
        </p:nvSpPr>
        <p:spPr>
          <a:xfrm>
            <a:off x="304800" y="2209800"/>
            <a:ext cx="8727105" cy="2261394"/>
          </a:xfrm>
        </p:spPr>
        <p:txBody>
          <a:bodyPr rtlCol="0">
            <a:normAutofit fontScale="85000" lnSpcReduction="20000"/>
          </a:bodyPr>
          <a:lstStyle/>
          <a:p>
            <a:pPr eaLnBrk="1" fontAlgn="auto" hangingPunct="1">
              <a:spcAft>
                <a:spcPts val="0"/>
              </a:spcAft>
              <a:buFont typeface="Arial" panose="020B0604020202020204" pitchFamily="34" charset="0"/>
              <a:buChar char="•"/>
              <a:defRPr/>
            </a:pPr>
            <a:r>
              <a:rPr lang="en-US" sz="1600" dirty="0" smtClean="0">
                <a:solidFill>
                  <a:schemeClr val="tx1">
                    <a:lumMod val="75000"/>
                    <a:lumOff val="25000"/>
                  </a:schemeClr>
                </a:solidFill>
              </a:rPr>
              <a:t>Consider accessibility issues during system planning, design, and testing.</a:t>
            </a:r>
          </a:p>
          <a:p>
            <a:pPr eaLnBrk="1" fontAlgn="auto" hangingPunct="1">
              <a:spcAft>
                <a:spcPts val="0"/>
              </a:spcAft>
              <a:buFont typeface="Arial" panose="020B0604020202020204" pitchFamily="34" charset="0"/>
              <a:buChar char="•"/>
              <a:defRPr/>
            </a:pPr>
            <a:r>
              <a:rPr lang="en-US" sz="1600" dirty="0" smtClean="0">
                <a:solidFill>
                  <a:schemeClr val="tx1">
                    <a:lumMod val="75000"/>
                    <a:lumOff val="25000"/>
                  </a:schemeClr>
                </a:solidFill>
              </a:rPr>
              <a:t>Provide compatibility with installed accessibility utilities.</a:t>
            </a:r>
          </a:p>
          <a:p>
            <a:pPr eaLnBrk="1" fontAlgn="auto" hangingPunct="1">
              <a:spcAft>
                <a:spcPts val="0"/>
              </a:spcAft>
              <a:buFont typeface="Arial" panose="020B0604020202020204" pitchFamily="34" charset="0"/>
              <a:buChar char="•"/>
              <a:defRPr/>
            </a:pPr>
            <a:r>
              <a:rPr lang="en-US" sz="1600" dirty="0" smtClean="0">
                <a:solidFill>
                  <a:schemeClr val="tx1">
                    <a:lumMod val="75000"/>
                    <a:lumOff val="25000"/>
                  </a:schemeClr>
                </a:solidFill>
              </a:rPr>
              <a:t>Provide a customizable interface.</a:t>
            </a:r>
          </a:p>
          <a:p>
            <a:pPr eaLnBrk="1" fontAlgn="auto" hangingPunct="1">
              <a:spcAft>
                <a:spcPts val="0"/>
              </a:spcAft>
              <a:buFont typeface="Arial" panose="020B0604020202020204" pitchFamily="34" charset="0"/>
              <a:buChar char="•"/>
              <a:defRPr/>
            </a:pPr>
            <a:r>
              <a:rPr lang="en-US" sz="1600" dirty="0" smtClean="0">
                <a:solidFill>
                  <a:schemeClr val="tx1">
                    <a:lumMod val="75000"/>
                    <a:lumOff val="25000"/>
                  </a:schemeClr>
                </a:solidFill>
              </a:rPr>
              <a:t>Follow standard Windows conventions.</a:t>
            </a:r>
          </a:p>
          <a:p>
            <a:pPr eaLnBrk="1" fontAlgn="auto" hangingPunct="1">
              <a:spcAft>
                <a:spcPts val="0"/>
              </a:spcAft>
              <a:buFont typeface="Arial" panose="020B0604020202020204" pitchFamily="34" charset="0"/>
              <a:buChar char="•"/>
              <a:defRPr/>
            </a:pPr>
            <a:r>
              <a:rPr lang="en-US" sz="1600" dirty="0" smtClean="0">
                <a:solidFill>
                  <a:schemeClr val="tx1">
                    <a:lumMod val="75000"/>
                    <a:lumOff val="25000"/>
                  </a:schemeClr>
                </a:solidFill>
              </a:rPr>
              <a:t>Use standard Windows controls.</a:t>
            </a:r>
          </a:p>
          <a:p>
            <a:pPr eaLnBrk="1" fontAlgn="auto" hangingPunct="1">
              <a:spcAft>
                <a:spcPts val="0"/>
              </a:spcAft>
              <a:buFont typeface="Arial" panose="020B0604020202020204" pitchFamily="34" charset="0"/>
              <a:buChar char="•"/>
              <a:defRPr/>
            </a:pPr>
            <a:r>
              <a:rPr lang="en-US" sz="1600" dirty="0" smtClean="0">
                <a:solidFill>
                  <a:schemeClr val="tx1">
                    <a:lumMod val="75000"/>
                    <a:lumOff val="25000"/>
                  </a:schemeClr>
                </a:solidFill>
              </a:rPr>
              <a:t>Assure online forms can be easily completed.</a:t>
            </a:r>
          </a:p>
        </p:txBody>
      </p:sp>
      <p:sp>
        <p:nvSpPr>
          <p:cNvPr id="3" name="Date Placeholder 2"/>
          <p:cNvSpPr>
            <a:spLocks noGrp="1"/>
          </p:cNvSpPr>
          <p:nvPr>
            <p:ph type="dt" sz="half" idx="10"/>
          </p:nvPr>
        </p:nvSpPr>
        <p:spPr/>
        <p:txBody>
          <a:bodyPr/>
          <a:lstStyle/>
          <a:p>
            <a:pPr>
              <a:defRPr/>
            </a:pPr>
            <a:fld id="{DADBC457-336C-45B8-B415-396A77A09B54}" type="datetime1">
              <a:rPr lang="en-US"/>
              <a:pPr>
                <a:defRPr/>
              </a:pPr>
              <a:t>10/30/2015</a:t>
            </a:fld>
            <a:endParaRPr lang="en-US"/>
          </a:p>
        </p:txBody>
      </p:sp>
      <p:sp>
        <p:nvSpPr>
          <p:cNvPr id="4" name="Footer Placeholder 3"/>
          <p:cNvSpPr>
            <a:spLocks noGrp="1"/>
          </p:cNvSpPr>
          <p:nvPr>
            <p:ph type="ftr" sz="quarter" idx="11"/>
          </p:nvPr>
        </p:nvSpPr>
        <p:spPr/>
        <p:txBody>
          <a:bodyPr/>
          <a:lstStyle/>
          <a:p>
            <a:pPr>
              <a:defRPr/>
            </a:pPr>
            <a:r>
              <a:rPr lang="en-US"/>
              <a:t>CSG2C3 - INTERAKSI MANUSIA DAN KOMPUTER</a:t>
            </a:r>
          </a:p>
        </p:txBody>
      </p:sp>
      <p:sp>
        <p:nvSpPr>
          <p:cNvPr id="3277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77D86F14-86D8-422F-9694-1C903F8FB4C7}" type="slidenum">
              <a:rPr lang="en-US" smtClean="0">
                <a:solidFill>
                  <a:schemeClr val="accent1"/>
                </a:solidFill>
                <a:latin typeface="Arial" panose="020B0604020202020204" pitchFamily="34" charset="0"/>
              </a:rPr>
              <a:pPr>
                <a:spcBef>
                  <a:spcPct val="0"/>
                </a:spcBef>
                <a:buClrTx/>
                <a:buSzTx/>
                <a:buFontTx/>
                <a:buNone/>
              </a:pPr>
              <a:t>14</a:t>
            </a:fld>
            <a:endParaRPr lang="en-US" smtClean="0">
              <a:solidFill>
                <a:schemeClr val="accent1"/>
              </a:solidFill>
              <a:latin typeface="Arial" panose="020B0604020202020204" pitchFamily="34" charset="0"/>
            </a:endParaRPr>
          </a:p>
        </p:txBody>
      </p:sp>
      <p:pic>
        <p:nvPicPr>
          <p:cNvPr id="32772" name="Picture 4" descr="accessibility.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471194"/>
            <a:ext cx="6553200" cy="179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i="1" smtClean="0"/>
              <a:t>Visual Disabilities</a:t>
            </a:r>
            <a:endParaRPr lang="en-US" smtClean="0"/>
          </a:p>
        </p:txBody>
      </p:sp>
      <p:sp>
        <p:nvSpPr>
          <p:cNvPr id="16389" name="Content Placeholder 2"/>
          <p:cNvSpPr>
            <a:spLocks noGrp="1"/>
          </p:cNvSpPr>
          <p:nvPr>
            <p:ph idx="1"/>
          </p:nvPr>
        </p:nvSpPr>
        <p:spPr>
          <a:xfrm>
            <a:off x="457200" y="1977656"/>
            <a:ext cx="8574705" cy="4346944"/>
          </a:xfrm>
        </p:spPr>
        <p:txBody>
          <a:bodyPr rtlCol="0">
            <a:noAutofit/>
          </a:bodyPr>
          <a:lstStyle/>
          <a:p>
            <a:pPr eaLnBrk="1" fontAlgn="auto" hangingPunct="1">
              <a:spcAft>
                <a:spcPts val="0"/>
              </a:spcAft>
              <a:buFont typeface="Arial" panose="020B0604020202020204" pitchFamily="34" charset="0"/>
              <a:buChar char="•"/>
              <a:defRPr/>
            </a:pPr>
            <a:r>
              <a:rPr lang="en-US" sz="1400" dirty="0" smtClean="0">
                <a:solidFill>
                  <a:schemeClr val="tx1">
                    <a:lumMod val="75000"/>
                    <a:lumOff val="25000"/>
                  </a:schemeClr>
                </a:solidFill>
              </a:rPr>
              <a:t>Ensure compatibility with screen-review utilities and screen-enlargement utilities</a:t>
            </a:r>
          </a:p>
          <a:p>
            <a:pPr eaLnBrk="1" fontAlgn="auto" hangingPunct="1">
              <a:spcAft>
                <a:spcPts val="0"/>
              </a:spcAft>
              <a:buFont typeface="Arial" panose="020B0604020202020204" pitchFamily="34" charset="0"/>
              <a:buChar char="•"/>
              <a:defRPr/>
            </a:pPr>
            <a:r>
              <a:rPr lang="en-US" sz="1400" dirty="0" smtClean="0">
                <a:solidFill>
                  <a:schemeClr val="tx1">
                    <a:lumMod val="75000"/>
                    <a:lumOff val="25000"/>
                  </a:schemeClr>
                </a:solidFill>
              </a:rPr>
              <a:t>Screen components:</a:t>
            </a:r>
          </a:p>
          <a:p>
            <a:pPr lvl="1" eaLnBrk="1" fontAlgn="auto" hangingPunct="1">
              <a:spcAft>
                <a:spcPts val="0"/>
              </a:spcAft>
              <a:buFont typeface="Arial" panose="020B0604020202020204" pitchFamily="34" charset="0"/>
              <a:buChar char="•"/>
              <a:defRPr/>
            </a:pPr>
            <a:r>
              <a:rPr lang="en-US" sz="1400" dirty="0" smtClean="0">
                <a:solidFill>
                  <a:schemeClr val="tx1">
                    <a:lumMod val="75000"/>
                    <a:lumOff val="25000"/>
                  </a:schemeClr>
                </a:solidFill>
              </a:rPr>
              <a:t>Include meaningful screen and window titles.</a:t>
            </a:r>
          </a:p>
          <a:p>
            <a:pPr lvl="1" eaLnBrk="1" fontAlgn="auto" hangingPunct="1">
              <a:spcAft>
                <a:spcPts val="0"/>
              </a:spcAft>
              <a:buFont typeface="Arial" panose="020B0604020202020204" pitchFamily="34" charset="0"/>
              <a:buChar char="•"/>
              <a:defRPr/>
            </a:pPr>
            <a:r>
              <a:rPr lang="en-US" sz="1400" dirty="0" smtClean="0">
                <a:solidFill>
                  <a:schemeClr val="tx1">
                    <a:lumMod val="75000"/>
                    <a:lumOff val="25000"/>
                  </a:schemeClr>
                </a:solidFill>
              </a:rPr>
              <a:t>Provide associated captions or labels for all controls, objects, icons, and graphics.</a:t>
            </a:r>
          </a:p>
          <a:p>
            <a:pPr eaLnBrk="1" fontAlgn="auto" hangingPunct="1">
              <a:spcAft>
                <a:spcPts val="0"/>
              </a:spcAft>
              <a:buFont typeface="Arial" panose="020B0604020202020204" pitchFamily="34" charset="0"/>
              <a:buChar char="•"/>
              <a:defRPr/>
            </a:pPr>
            <a:r>
              <a:rPr lang="en-US" sz="1400" dirty="0" smtClean="0">
                <a:solidFill>
                  <a:schemeClr val="tx1">
                    <a:lumMod val="75000"/>
                    <a:lumOff val="25000"/>
                  </a:schemeClr>
                </a:solidFill>
              </a:rPr>
              <a:t>Include graphical menu choices.</a:t>
            </a:r>
          </a:p>
          <a:p>
            <a:pPr lvl="1" eaLnBrk="1" fontAlgn="auto" hangingPunct="1">
              <a:spcAft>
                <a:spcPts val="0"/>
              </a:spcAft>
              <a:buFont typeface="Arial" panose="020B0604020202020204" pitchFamily="34" charset="0"/>
              <a:buChar char="•"/>
              <a:defRPr/>
            </a:pPr>
            <a:r>
              <a:rPr lang="en-US" sz="1400" dirty="0" smtClean="0">
                <a:solidFill>
                  <a:schemeClr val="tx1">
                    <a:lumMod val="75000"/>
                    <a:lumOff val="25000"/>
                  </a:schemeClr>
                </a:solidFill>
              </a:rPr>
              <a:t>Provide a textual summary for each statistical graphic.</a:t>
            </a:r>
          </a:p>
          <a:p>
            <a:pPr lvl="1" eaLnBrk="1" fontAlgn="auto" hangingPunct="1">
              <a:spcAft>
                <a:spcPts val="0"/>
              </a:spcAft>
              <a:buFont typeface="Arial" panose="020B0604020202020204" pitchFamily="34" charset="0"/>
              <a:buChar char="•"/>
              <a:defRPr/>
            </a:pPr>
            <a:r>
              <a:rPr lang="en-US" sz="1400" dirty="0" smtClean="0">
                <a:solidFill>
                  <a:schemeClr val="tx1">
                    <a:lumMod val="75000"/>
                    <a:lumOff val="25000"/>
                  </a:schemeClr>
                </a:solidFill>
              </a:rPr>
              <a:t>Allow for screen element scalability.</a:t>
            </a:r>
          </a:p>
          <a:p>
            <a:pPr lvl="1" eaLnBrk="1" fontAlgn="auto" hangingPunct="1">
              <a:spcAft>
                <a:spcPts val="0"/>
              </a:spcAft>
              <a:buFont typeface="Arial" panose="020B0604020202020204" pitchFamily="34" charset="0"/>
              <a:buChar char="•"/>
              <a:defRPr/>
            </a:pPr>
            <a:r>
              <a:rPr lang="en-US" sz="1400" dirty="0" smtClean="0">
                <a:solidFill>
                  <a:schemeClr val="tx1">
                    <a:lumMod val="75000"/>
                    <a:lumOff val="25000"/>
                  </a:schemeClr>
                </a:solidFill>
              </a:rPr>
              <a:t>Support system settings for high contrast for all user interface controls and client area content.</a:t>
            </a:r>
          </a:p>
          <a:p>
            <a:pPr eaLnBrk="1" fontAlgn="auto" hangingPunct="1">
              <a:spcAft>
                <a:spcPts val="0"/>
              </a:spcAft>
              <a:buFont typeface="Arial" panose="020B0604020202020204" pitchFamily="34" charset="0"/>
              <a:buChar char="•"/>
              <a:defRPr/>
            </a:pPr>
            <a:r>
              <a:rPr lang="en-US" sz="1400" dirty="0" smtClean="0">
                <a:solidFill>
                  <a:schemeClr val="tx1">
                    <a:lumMod val="75000"/>
                    <a:lumOff val="25000"/>
                  </a:schemeClr>
                </a:solidFill>
              </a:rPr>
              <a:t>When a high contrast setting is established, hide any images drawn behind the text to maintain screen information legibility.</a:t>
            </a:r>
          </a:p>
          <a:p>
            <a:pPr eaLnBrk="1" fontAlgn="auto" hangingPunct="1">
              <a:spcAft>
                <a:spcPts val="0"/>
              </a:spcAft>
              <a:buFont typeface="Arial" panose="020B0604020202020204" pitchFamily="34" charset="0"/>
              <a:buChar char="•"/>
              <a:defRPr/>
            </a:pPr>
            <a:r>
              <a:rPr lang="en-US" sz="1400" dirty="0" smtClean="0">
                <a:solidFill>
                  <a:schemeClr val="tx1">
                    <a:lumMod val="75000"/>
                    <a:lumOff val="25000"/>
                  </a:schemeClr>
                </a:solidFill>
              </a:rPr>
              <a:t>Avoid displaying or hiding information based on the movement of the pointer. Exception: Unless it’s part of the standard interface (example: ToolTips).</a:t>
            </a:r>
          </a:p>
        </p:txBody>
      </p:sp>
      <p:sp>
        <p:nvSpPr>
          <p:cNvPr id="3" name="Date Placeholder 2"/>
          <p:cNvSpPr>
            <a:spLocks noGrp="1"/>
          </p:cNvSpPr>
          <p:nvPr>
            <p:ph type="dt" sz="half" idx="10"/>
          </p:nvPr>
        </p:nvSpPr>
        <p:spPr/>
        <p:txBody>
          <a:bodyPr/>
          <a:lstStyle/>
          <a:p>
            <a:pPr>
              <a:defRPr/>
            </a:pPr>
            <a:fld id="{CB04EC93-13DB-46A0-B4E7-A7420EA91445}" type="datetime1">
              <a:rPr lang="en-US"/>
              <a:pPr>
                <a:defRPr/>
              </a:pPr>
              <a:t>10/30/2015</a:t>
            </a:fld>
            <a:endParaRPr lang="en-US"/>
          </a:p>
        </p:txBody>
      </p:sp>
      <p:sp>
        <p:nvSpPr>
          <p:cNvPr id="4" name="Footer Placeholder 3"/>
          <p:cNvSpPr>
            <a:spLocks noGrp="1"/>
          </p:cNvSpPr>
          <p:nvPr>
            <p:ph type="ftr" sz="quarter" idx="11"/>
          </p:nvPr>
        </p:nvSpPr>
        <p:spPr/>
        <p:txBody>
          <a:bodyPr/>
          <a:lstStyle/>
          <a:p>
            <a:pPr>
              <a:defRPr/>
            </a:pPr>
            <a:r>
              <a:rPr lang="en-US"/>
              <a:t>CSG2C3 - INTERAKSI MANUSIA DAN KOMPUTER</a:t>
            </a:r>
          </a:p>
        </p:txBody>
      </p:sp>
      <p:sp>
        <p:nvSpPr>
          <p:cNvPr id="3379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CD6EF67F-9F87-452B-9DCA-53C099F6E936}" type="slidenum">
              <a:rPr lang="en-US" smtClean="0">
                <a:solidFill>
                  <a:schemeClr val="accent1"/>
                </a:solidFill>
                <a:latin typeface="Arial" panose="020B0604020202020204" pitchFamily="34" charset="0"/>
              </a:rPr>
              <a:pPr>
                <a:spcBef>
                  <a:spcPct val="0"/>
                </a:spcBef>
                <a:buClrTx/>
                <a:buSzTx/>
                <a:buFontTx/>
                <a:buNone/>
              </a:pPr>
              <a:t>15</a:t>
            </a:fld>
            <a:endParaRPr lang="en-US" smtClean="0">
              <a:solidFill>
                <a:schemeClr val="accent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i="1" smtClean="0"/>
              <a:t>Visual Disabilities ..</a:t>
            </a:r>
          </a:p>
        </p:txBody>
      </p:sp>
      <p:sp>
        <p:nvSpPr>
          <p:cNvPr id="17413" name="Content Placeholder 2"/>
          <p:cNvSpPr>
            <a:spLocks noGrp="1"/>
          </p:cNvSpPr>
          <p:nvPr>
            <p:ph idx="1"/>
          </p:nvPr>
        </p:nvSpPr>
        <p:spPr>
          <a:xfrm>
            <a:off x="748683" y="1977656"/>
            <a:ext cx="7942880" cy="4346944"/>
          </a:xfrm>
        </p:spPr>
        <p:txBody>
          <a:bodyPr rtlCol="0">
            <a:normAutofit fontScale="85000" lnSpcReduction="20000"/>
          </a:bodyPr>
          <a:lstStyle/>
          <a:p>
            <a:pPr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Keyboard:</a:t>
            </a:r>
          </a:p>
          <a:p>
            <a:pPr lvl="1" eaLnBrk="1" fontAlgn="auto" hangingPunct="1">
              <a:spcAft>
                <a:spcPts val="0"/>
              </a:spcAft>
              <a:buFont typeface="Arial" panose="020B0604020202020204" pitchFamily="34" charset="0"/>
              <a:buChar char="•"/>
              <a:defRPr/>
            </a:pPr>
            <a:r>
              <a:rPr lang="en-US" sz="1800" dirty="0" smtClean="0">
                <a:solidFill>
                  <a:schemeClr val="tx1">
                    <a:lumMod val="75000"/>
                    <a:lumOff val="25000"/>
                  </a:schemeClr>
                </a:solidFill>
              </a:rPr>
              <a:t>Provide a complete keyboard interface.</a:t>
            </a:r>
          </a:p>
          <a:p>
            <a:pPr lvl="1" eaLnBrk="1" fontAlgn="auto" hangingPunct="1">
              <a:spcAft>
                <a:spcPts val="0"/>
              </a:spcAft>
              <a:buFont typeface="Arial" panose="020B0604020202020204" pitchFamily="34" charset="0"/>
              <a:buChar char="•"/>
              <a:defRPr/>
            </a:pPr>
            <a:r>
              <a:rPr lang="en-US" sz="1800" dirty="0" smtClean="0">
                <a:solidFill>
                  <a:schemeClr val="tx1">
                    <a:lumMod val="75000"/>
                    <a:lumOff val="25000"/>
                  </a:schemeClr>
                </a:solidFill>
              </a:rPr>
              <a:t>Provide a logical order of screen navigation.</a:t>
            </a:r>
          </a:p>
          <a:p>
            <a:pPr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Color:</a:t>
            </a:r>
          </a:p>
          <a:p>
            <a:pPr lvl="1" eaLnBrk="1" fontAlgn="auto" hangingPunct="1">
              <a:spcAft>
                <a:spcPts val="0"/>
              </a:spcAft>
              <a:buFont typeface="Arial" panose="020B0604020202020204" pitchFamily="34" charset="0"/>
              <a:buChar char="•"/>
              <a:defRPr/>
            </a:pPr>
            <a:r>
              <a:rPr lang="en-US" sz="1800" dirty="0" smtClean="0">
                <a:solidFill>
                  <a:schemeClr val="tx1">
                    <a:lumMod val="75000"/>
                    <a:lumOff val="25000"/>
                  </a:schemeClr>
                </a:solidFill>
              </a:rPr>
              <a:t>Use color as an enhancing design characteristic.</a:t>
            </a:r>
          </a:p>
          <a:p>
            <a:pPr lvl="1" eaLnBrk="1" fontAlgn="auto" hangingPunct="1">
              <a:spcAft>
                <a:spcPts val="0"/>
              </a:spcAft>
              <a:buFont typeface="Arial" panose="020B0604020202020204" pitchFamily="34" charset="0"/>
              <a:buChar char="•"/>
              <a:defRPr/>
            </a:pPr>
            <a:r>
              <a:rPr lang="en-US" sz="1800" dirty="0" smtClean="0">
                <a:solidFill>
                  <a:schemeClr val="tx1">
                    <a:lumMod val="75000"/>
                    <a:lumOff val="25000"/>
                  </a:schemeClr>
                </a:solidFill>
              </a:rPr>
              <a:t>If used, considers</a:t>
            </a:r>
          </a:p>
          <a:p>
            <a:pPr lvl="2" eaLnBrk="1" fontAlgn="auto" hangingPunct="1">
              <a:spcAft>
                <a:spcPts val="0"/>
              </a:spcAft>
              <a:buFont typeface="Arial" panose="020B0604020202020204" pitchFamily="34" charset="0"/>
              <a:buChar char="•"/>
              <a:defRPr/>
            </a:pPr>
            <a:r>
              <a:rPr lang="en-US" dirty="0" smtClean="0">
                <a:solidFill>
                  <a:schemeClr val="tx1">
                    <a:lumMod val="75000"/>
                    <a:lumOff val="25000"/>
                  </a:schemeClr>
                </a:solidFill>
              </a:rPr>
              <a:t>color combinations</a:t>
            </a:r>
          </a:p>
          <a:p>
            <a:pPr lvl="2" eaLnBrk="1" fontAlgn="auto" hangingPunct="1">
              <a:spcAft>
                <a:spcPts val="0"/>
              </a:spcAft>
              <a:buFont typeface="Arial" panose="020B0604020202020204" pitchFamily="34" charset="0"/>
              <a:buChar char="•"/>
              <a:defRPr/>
            </a:pPr>
            <a:r>
              <a:rPr lang="en-US" dirty="0" smtClean="0">
                <a:solidFill>
                  <a:schemeClr val="tx1">
                    <a:lumMod val="75000"/>
                    <a:lumOff val="25000"/>
                  </a:schemeClr>
                </a:solidFill>
              </a:rPr>
              <a:t>lightness contrast between foreground and background color</a:t>
            </a:r>
          </a:p>
          <a:p>
            <a:pPr lvl="2" eaLnBrk="1" fontAlgn="auto" hangingPunct="1">
              <a:spcAft>
                <a:spcPts val="0"/>
              </a:spcAft>
              <a:buFont typeface="Arial" panose="020B0604020202020204" pitchFamily="34" charset="0"/>
              <a:buChar char="•"/>
              <a:defRPr/>
            </a:pPr>
            <a:r>
              <a:rPr lang="en-US" dirty="0" smtClean="0">
                <a:solidFill>
                  <a:schemeClr val="tx1">
                    <a:lumMod val="75000"/>
                    <a:lumOff val="25000"/>
                  </a:schemeClr>
                </a:solidFill>
              </a:rPr>
              <a:t>lightness contrast between colors in the color spectrum (blues and reds)</a:t>
            </a:r>
          </a:p>
          <a:p>
            <a:pPr lvl="2" eaLnBrk="1" fontAlgn="auto" hangingPunct="1">
              <a:spcAft>
                <a:spcPts val="0"/>
              </a:spcAft>
              <a:buFont typeface="Arial" panose="020B0604020202020204" pitchFamily="34" charset="0"/>
              <a:buChar char="•"/>
              <a:defRPr/>
            </a:pPr>
            <a:r>
              <a:rPr lang="en-US" dirty="0" smtClean="0">
                <a:solidFill>
                  <a:schemeClr val="tx1">
                    <a:lumMod val="75000"/>
                    <a:lumOff val="25000"/>
                  </a:schemeClr>
                </a:solidFill>
              </a:rPr>
              <a:t>Avoid combining dark colors from the middle of the spectrum with light colors from either end of the spectrum</a:t>
            </a:r>
          </a:p>
          <a:p>
            <a:pPr lvl="2" eaLnBrk="1" fontAlgn="auto" hangingPunct="1">
              <a:spcAft>
                <a:spcPts val="0"/>
              </a:spcAft>
              <a:buFont typeface="Arial" panose="020B0604020202020204" pitchFamily="34" charset="0"/>
              <a:buChar char="•"/>
              <a:defRPr/>
            </a:pPr>
            <a:r>
              <a:rPr lang="en-US" dirty="0" smtClean="0">
                <a:solidFill>
                  <a:schemeClr val="tx1">
                    <a:lumMod val="75000"/>
                    <a:lumOff val="25000"/>
                  </a:schemeClr>
                </a:solidFill>
              </a:rPr>
              <a:t>Do not define specific colors</a:t>
            </a:r>
          </a:p>
          <a:p>
            <a:pPr lvl="1" eaLnBrk="1" fontAlgn="auto" hangingPunct="1">
              <a:spcAft>
                <a:spcPts val="0"/>
              </a:spcAft>
              <a:buFont typeface="Arial" panose="020B0604020202020204" pitchFamily="34" charset="0"/>
              <a:buChar char="•"/>
              <a:defRPr/>
            </a:pPr>
            <a:r>
              <a:rPr lang="en-US" sz="1800" dirty="0" smtClean="0">
                <a:solidFill>
                  <a:schemeClr val="tx1">
                    <a:lumMod val="75000"/>
                    <a:lumOff val="25000"/>
                  </a:schemeClr>
                </a:solidFill>
              </a:rPr>
              <a:t>Use tools to verify what colors will look like when seen by color-deficient people</a:t>
            </a:r>
          </a:p>
          <a:p>
            <a:pPr eaLnBrk="1" fontAlgn="auto" hangingPunct="1">
              <a:spcAft>
                <a:spcPts val="0"/>
              </a:spcAft>
              <a:buFont typeface="Wingdings 3" charset="2"/>
              <a:buChar char=""/>
              <a:defRPr/>
            </a:pPr>
            <a:endParaRPr lang="en-US" sz="2000" dirty="0" smtClean="0">
              <a:solidFill>
                <a:schemeClr val="tx1">
                  <a:lumMod val="75000"/>
                  <a:lumOff val="25000"/>
                </a:schemeClr>
              </a:solidFill>
            </a:endParaRPr>
          </a:p>
        </p:txBody>
      </p:sp>
      <p:sp>
        <p:nvSpPr>
          <p:cNvPr id="3" name="Date Placeholder 2"/>
          <p:cNvSpPr>
            <a:spLocks noGrp="1"/>
          </p:cNvSpPr>
          <p:nvPr>
            <p:ph type="dt" sz="half" idx="10"/>
          </p:nvPr>
        </p:nvSpPr>
        <p:spPr/>
        <p:txBody>
          <a:bodyPr/>
          <a:lstStyle/>
          <a:p>
            <a:pPr>
              <a:defRPr/>
            </a:pPr>
            <a:fld id="{803A4614-8A6D-4DBD-9618-02C9B2410496}" type="datetime1">
              <a:rPr lang="en-US"/>
              <a:pPr>
                <a:defRPr/>
              </a:pPr>
              <a:t>10/30/2015</a:t>
            </a:fld>
            <a:endParaRPr lang="en-US"/>
          </a:p>
        </p:txBody>
      </p:sp>
      <p:sp>
        <p:nvSpPr>
          <p:cNvPr id="4" name="Footer Placeholder 3"/>
          <p:cNvSpPr>
            <a:spLocks noGrp="1"/>
          </p:cNvSpPr>
          <p:nvPr>
            <p:ph type="ftr" sz="quarter" idx="11"/>
          </p:nvPr>
        </p:nvSpPr>
        <p:spPr/>
        <p:txBody>
          <a:bodyPr/>
          <a:lstStyle/>
          <a:p>
            <a:pPr>
              <a:defRPr/>
            </a:pPr>
            <a:r>
              <a:rPr lang="en-US"/>
              <a:t>CSG2C3 - INTERAKSI MANUSIA DAN KOMPUTER</a:t>
            </a:r>
          </a:p>
        </p:txBody>
      </p:sp>
      <p:sp>
        <p:nvSpPr>
          <p:cNvPr id="3482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DDF5E1C9-3C06-4365-95E4-F66CC629A8A8}" type="slidenum">
              <a:rPr lang="en-US" smtClean="0">
                <a:solidFill>
                  <a:schemeClr val="accent1"/>
                </a:solidFill>
                <a:latin typeface="Arial" panose="020B0604020202020204" pitchFamily="34" charset="0"/>
              </a:rPr>
              <a:pPr>
                <a:spcBef>
                  <a:spcPct val="0"/>
                </a:spcBef>
                <a:buClrTx/>
                <a:buSzTx/>
                <a:buFontTx/>
                <a:buNone/>
              </a:pPr>
              <a:t>16</a:t>
            </a:fld>
            <a:endParaRPr lang="en-US" smtClean="0">
              <a:solidFill>
                <a:schemeClr val="accent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100919" y="1298836"/>
            <a:ext cx="5715000" cy="533400"/>
          </a:xfrm>
        </p:spPr>
        <p:txBody>
          <a:bodyPr/>
          <a:lstStyle/>
          <a:p>
            <a:pPr eaLnBrk="1" hangingPunct="1"/>
            <a:r>
              <a:rPr lang="en-US" i="1" dirty="0" smtClean="0"/>
              <a:t>Hearing Disabilities</a:t>
            </a:r>
            <a:endParaRPr lang="en-US" dirty="0" smtClean="0"/>
          </a:p>
        </p:txBody>
      </p:sp>
      <p:sp>
        <p:nvSpPr>
          <p:cNvPr id="35843" name="Content Placeholder 2"/>
          <p:cNvSpPr>
            <a:spLocks noGrp="1"/>
          </p:cNvSpPr>
          <p:nvPr>
            <p:ph idx="1"/>
          </p:nvPr>
        </p:nvSpPr>
        <p:spPr>
          <a:xfrm>
            <a:off x="2895600" y="2291687"/>
            <a:ext cx="5638800" cy="3733800"/>
          </a:xfrm>
        </p:spPr>
        <p:txBody>
          <a:bodyPr/>
          <a:lstStyle/>
          <a:p>
            <a:pPr eaLnBrk="1" hangingPunct="1"/>
            <a:r>
              <a:rPr lang="en-US" sz="2000" dirty="0" smtClean="0"/>
              <a:t>Provide captions or transcripts of important audio content.</a:t>
            </a:r>
          </a:p>
          <a:p>
            <a:pPr eaLnBrk="1" hangingPunct="1"/>
            <a:r>
              <a:rPr lang="en-US" sz="2000" dirty="0" smtClean="0"/>
              <a:t>Provide an option to display a visual cue for all audio alerts.</a:t>
            </a:r>
          </a:p>
          <a:p>
            <a:pPr eaLnBrk="1" hangingPunct="1"/>
            <a:r>
              <a:rPr lang="en-US" sz="2000" dirty="0" smtClean="0"/>
              <a:t>Provide an option to adjust the volume.</a:t>
            </a:r>
          </a:p>
          <a:p>
            <a:pPr eaLnBrk="1" hangingPunct="1"/>
            <a:r>
              <a:rPr lang="en-US" sz="2000" dirty="0" smtClean="0"/>
              <a:t>Use audio as an enhancing design characteristic.</a:t>
            </a:r>
          </a:p>
          <a:p>
            <a:pPr eaLnBrk="1" hangingPunct="1"/>
            <a:r>
              <a:rPr lang="en-US" sz="2000" dirty="0" smtClean="0"/>
              <a:t>Provide a spell-check or grammar-check utility.</a:t>
            </a:r>
          </a:p>
        </p:txBody>
      </p:sp>
      <p:sp>
        <p:nvSpPr>
          <p:cNvPr id="3" name="Date Placeholder 2"/>
          <p:cNvSpPr>
            <a:spLocks noGrp="1"/>
          </p:cNvSpPr>
          <p:nvPr>
            <p:ph type="dt" sz="half" idx="10"/>
          </p:nvPr>
        </p:nvSpPr>
        <p:spPr/>
        <p:txBody>
          <a:bodyPr/>
          <a:lstStyle/>
          <a:p>
            <a:pPr>
              <a:defRPr/>
            </a:pPr>
            <a:fld id="{93E1E635-BF53-49EC-8323-30919334F366}" type="datetime1">
              <a:rPr lang="en-US"/>
              <a:pPr>
                <a:defRPr/>
              </a:pPr>
              <a:t>10/30/2015</a:t>
            </a:fld>
            <a:endParaRPr lang="en-US"/>
          </a:p>
        </p:txBody>
      </p:sp>
      <p:sp>
        <p:nvSpPr>
          <p:cNvPr id="4" name="Footer Placeholder 3"/>
          <p:cNvSpPr>
            <a:spLocks noGrp="1"/>
          </p:cNvSpPr>
          <p:nvPr>
            <p:ph type="ftr" sz="quarter" idx="11"/>
          </p:nvPr>
        </p:nvSpPr>
        <p:spPr/>
        <p:txBody>
          <a:bodyPr/>
          <a:lstStyle/>
          <a:p>
            <a:pPr>
              <a:defRPr/>
            </a:pPr>
            <a:r>
              <a:rPr lang="en-US"/>
              <a:t>CSG2C3 - INTERAKSI MANUSIA DAN KOMPUTER</a:t>
            </a:r>
          </a:p>
        </p:txBody>
      </p:sp>
      <p:sp>
        <p:nvSpPr>
          <p:cNvPr id="3584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A92A956A-38BE-42DC-9558-60F6AA377376}" type="slidenum">
              <a:rPr lang="en-US" smtClean="0">
                <a:solidFill>
                  <a:schemeClr val="accent1"/>
                </a:solidFill>
                <a:latin typeface="Arial" panose="020B0604020202020204" pitchFamily="34" charset="0"/>
              </a:rPr>
              <a:pPr>
                <a:spcBef>
                  <a:spcPct val="0"/>
                </a:spcBef>
                <a:buClrTx/>
                <a:buSzTx/>
                <a:buFontTx/>
                <a:buNone/>
              </a:pPr>
              <a:t>17</a:t>
            </a:fld>
            <a:endParaRPr lang="en-US" smtClean="0">
              <a:solidFill>
                <a:schemeClr val="accent1"/>
              </a:solidFill>
              <a:latin typeface="Arial" panose="020B0604020202020204" pitchFamily="34" charset="0"/>
            </a:endParaRPr>
          </a:p>
        </p:txBody>
      </p:sp>
      <p:pic>
        <p:nvPicPr>
          <p:cNvPr id="35844" name="Picture 9" descr="Picture6.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15259" y="1910687"/>
            <a:ext cx="1585693"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4" descr="Picture7.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3245163"/>
            <a:ext cx="361791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itle 1"/>
          <p:cNvSpPr>
            <a:spLocks noGrp="1"/>
          </p:cNvSpPr>
          <p:nvPr>
            <p:ph type="title"/>
          </p:nvPr>
        </p:nvSpPr>
        <p:spPr/>
        <p:txBody>
          <a:bodyPr/>
          <a:lstStyle/>
          <a:p>
            <a:pPr eaLnBrk="1" hangingPunct="1"/>
            <a:r>
              <a:rPr lang="en-US" i="1" smtClean="0"/>
              <a:t>Physical Movement Disabilities</a:t>
            </a:r>
            <a:endParaRPr lang="en-US" smtClean="0"/>
          </a:p>
        </p:txBody>
      </p:sp>
      <p:sp>
        <p:nvSpPr>
          <p:cNvPr id="36868" name="Content Placeholder 2"/>
          <p:cNvSpPr>
            <a:spLocks noGrp="1"/>
          </p:cNvSpPr>
          <p:nvPr>
            <p:ph idx="1"/>
          </p:nvPr>
        </p:nvSpPr>
        <p:spPr>
          <a:xfrm>
            <a:off x="569295" y="2256932"/>
            <a:ext cx="5524500" cy="1022350"/>
          </a:xfrm>
        </p:spPr>
        <p:txBody>
          <a:bodyPr/>
          <a:lstStyle/>
          <a:p>
            <a:pPr eaLnBrk="1" hangingPunct="1"/>
            <a:r>
              <a:rPr lang="en-US" sz="1600" dirty="0" smtClean="0"/>
              <a:t>Provide voice-input systems</a:t>
            </a:r>
          </a:p>
          <a:p>
            <a:pPr eaLnBrk="1" hangingPunct="1"/>
            <a:r>
              <a:rPr lang="en-US" sz="1600" dirty="0" smtClean="0"/>
              <a:t>Provide a complete and simple keyboard interface</a:t>
            </a:r>
          </a:p>
          <a:p>
            <a:pPr eaLnBrk="1" hangingPunct="1"/>
            <a:r>
              <a:rPr lang="en-US" sz="1600" dirty="0" smtClean="0"/>
              <a:t>Provide a simple mouse interface</a:t>
            </a:r>
          </a:p>
          <a:p>
            <a:pPr eaLnBrk="1" hangingPunct="1"/>
            <a:r>
              <a:rPr lang="en-US" sz="1600" dirty="0" smtClean="0"/>
              <a:t>Provide on-screen keyboards</a:t>
            </a:r>
          </a:p>
          <a:p>
            <a:pPr eaLnBrk="1" hangingPunct="1"/>
            <a:r>
              <a:rPr lang="en-US" sz="1600" dirty="0" smtClean="0"/>
              <a:t>Provide keyboard filters</a:t>
            </a:r>
          </a:p>
        </p:txBody>
      </p:sp>
      <p:sp>
        <p:nvSpPr>
          <p:cNvPr id="3" name="Date Placeholder 2"/>
          <p:cNvSpPr>
            <a:spLocks noGrp="1"/>
          </p:cNvSpPr>
          <p:nvPr>
            <p:ph type="dt" sz="half" idx="10"/>
          </p:nvPr>
        </p:nvSpPr>
        <p:spPr/>
        <p:txBody>
          <a:bodyPr/>
          <a:lstStyle/>
          <a:p>
            <a:pPr>
              <a:defRPr/>
            </a:pPr>
            <a:fld id="{59FF9CF1-4D73-4531-83A2-764FCE28FE28}" type="datetime1">
              <a:rPr lang="en-US"/>
              <a:pPr>
                <a:defRPr/>
              </a:pPr>
              <a:t>10/30/2015</a:t>
            </a:fld>
            <a:endParaRPr lang="en-US"/>
          </a:p>
        </p:txBody>
      </p:sp>
      <p:sp>
        <p:nvSpPr>
          <p:cNvPr id="4" name="Footer Placeholder 3"/>
          <p:cNvSpPr>
            <a:spLocks noGrp="1"/>
          </p:cNvSpPr>
          <p:nvPr>
            <p:ph type="ftr" sz="quarter" idx="11"/>
          </p:nvPr>
        </p:nvSpPr>
        <p:spPr/>
        <p:txBody>
          <a:bodyPr/>
          <a:lstStyle/>
          <a:p>
            <a:pPr>
              <a:defRPr/>
            </a:pPr>
            <a:r>
              <a:rPr lang="en-US"/>
              <a:t>CSG2C3 - INTERAKSI MANUSIA DAN KOMPUTER</a:t>
            </a:r>
          </a:p>
        </p:txBody>
      </p:sp>
      <p:sp>
        <p:nvSpPr>
          <p:cNvPr id="3687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DA99F34B-D5B8-4DB7-A43F-9E32CE0B6930}" type="slidenum">
              <a:rPr lang="en-US" smtClean="0">
                <a:solidFill>
                  <a:schemeClr val="accent1"/>
                </a:solidFill>
                <a:latin typeface="Arial" panose="020B0604020202020204" pitchFamily="34" charset="0"/>
              </a:rPr>
              <a:pPr>
                <a:spcBef>
                  <a:spcPct val="0"/>
                </a:spcBef>
                <a:buClrTx/>
                <a:buSzTx/>
                <a:buFontTx/>
                <a:buNone/>
              </a:pPr>
              <a:t>18</a:t>
            </a:fld>
            <a:endParaRPr lang="en-US" smtClean="0">
              <a:solidFill>
                <a:schemeClr val="accent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i="1" smtClean="0"/>
              <a:t>Cognitive Disabilities</a:t>
            </a:r>
          </a:p>
        </p:txBody>
      </p:sp>
      <p:sp>
        <p:nvSpPr>
          <p:cNvPr id="37891" name="Content Placeholder 2"/>
          <p:cNvSpPr>
            <a:spLocks noGrp="1"/>
          </p:cNvSpPr>
          <p:nvPr>
            <p:ph idx="1"/>
          </p:nvPr>
        </p:nvSpPr>
        <p:spPr>
          <a:xfrm>
            <a:off x="2413000" y="1922463"/>
            <a:ext cx="5257800" cy="4191000"/>
          </a:xfrm>
        </p:spPr>
        <p:txBody>
          <a:bodyPr/>
          <a:lstStyle/>
          <a:p>
            <a:pPr eaLnBrk="1" hangingPunct="1"/>
            <a:r>
              <a:rPr lang="en-US" smtClean="0"/>
              <a:t>Permit modification and simplification of the interface.</a:t>
            </a:r>
          </a:p>
          <a:p>
            <a:pPr eaLnBrk="1" hangingPunct="1"/>
            <a:r>
              <a:rPr lang="en-US" smtClean="0"/>
              <a:t>Limit the use of time-based interfaces.</a:t>
            </a:r>
          </a:p>
          <a:p>
            <a:pPr lvl="1" eaLnBrk="1" hangingPunct="1"/>
            <a:r>
              <a:rPr lang="en-US" smtClean="0"/>
              <a:t>Do not briefly display critical feedback or messages and then automatically remove them.</a:t>
            </a:r>
          </a:p>
          <a:p>
            <a:pPr lvl="1" eaLnBrk="1" hangingPunct="1"/>
            <a:r>
              <a:rPr lang="en-US" smtClean="0"/>
              <a:t>Provide an option to permit the user to adjust the length of the time-out.</a:t>
            </a:r>
          </a:p>
        </p:txBody>
      </p:sp>
      <p:sp>
        <p:nvSpPr>
          <p:cNvPr id="3" name="Date Placeholder 2"/>
          <p:cNvSpPr>
            <a:spLocks noGrp="1"/>
          </p:cNvSpPr>
          <p:nvPr>
            <p:ph type="dt" sz="half" idx="10"/>
          </p:nvPr>
        </p:nvSpPr>
        <p:spPr/>
        <p:txBody>
          <a:bodyPr/>
          <a:lstStyle/>
          <a:p>
            <a:pPr>
              <a:defRPr/>
            </a:pPr>
            <a:fld id="{456ADD91-8115-4788-82C0-689B01772907}" type="datetime1">
              <a:rPr lang="en-US"/>
              <a:pPr>
                <a:defRPr/>
              </a:pPr>
              <a:t>10/30/2015</a:t>
            </a:fld>
            <a:endParaRPr lang="en-US"/>
          </a:p>
        </p:txBody>
      </p:sp>
      <p:sp>
        <p:nvSpPr>
          <p:cNvPr id="4" name="Footer Placeholder 3"/>
          <p:cNvSpPr>
            <a:spLocks noGrp="1"/>
          </p:cNvSpPr>
          <p:nvPr>
            <p:ph type="ftr" sz="quarter" idx="11"/>
          </p:nvPr>
        </p:nvSpPr>
        <p:spPr/>
        <p:txBody>
          <a:bodyPr/>
          <a:lstStyle/>
          <a:p>
            <a:pPr>
              <a:defRPr/>
            </a:pPr>
            <a:r>
              <a:rPr lang="en-US"/>
              <a:t>CSG2C3 - INTERAKSI MANUSIA DAN KOMPUTER</a:t>
            </a:r>
          </a:p>
        </p:txBody>
      </p:sp>
      <p:sp>
        <p:nvSpPr>
          <p:cNvPr id="3789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7CB3C508-4187-4E65-B5FF-93622564CB19}" type="slidenum">
              <a:rPr lang="en-US" smtClean="0">
                <a:solidFill>
                  <a:schemeClr val="accent1"/>
                </a:solidFill>
                <a:latin typeface="Arial" panose="020B0604020202020204" pitchFamily="34" charset="0"/>
              </a:rPr>
              <a:pPr>
                <a:spcBef>
                  <a:spcPct val="0"/>
                </a:spcBef>
                <a:buClrTx/>
                <a:buSzTx/>
                <a:buFontTx/>
                <a:buNone/>
              </a:pPr>
              <a:t>19</a:t>
            </a:fld>
            <a:endParaRPr lang="en-US" smtClean="0">
              <a:solidFill>
                <a:schemeClr val="accent1"/>
              </a:solidFill>
              <a:latin typeface="Arial" panose="020B0604020202020204" pitchFamily="34" charset="0"/>
            </a:endParaRPr>
          </a:p>
        </p:txBody>
      </p:sp>
      <p:pic>
        <p:nvPicPr>
          <p:cNvPr id="378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133600"/>
            <a:ext cx="20320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Content Placeholder 1"/>
          <p:cNvSpPr>
            <a:spLocks noGrp="1"/>
          </p:cNvSpPr>
          <p:nvPr>
            <p:ph sz="quarter" idx="14"/>
          </p:nvPr>
        </p:nvSpPr>
        <p:spPr/>
        <p:txBody>
          <a:bodyPr/>
          <a:lstStyle/>
          <a:p>
            <a:r>
              <a:rPr lang="en-US" noProof="1"/>
              <a:t>Setelah mengikuti materi ini mahasiswa dapat:</a:t>
            </a:r>
          </a:p>
          <a:p>
            <a:pPr marL="0" indent="0">
              <a:buNone/>
            </a:pPr>
            <a:r>
              <a:rPr lang="en-US" dirty="0" err="1"/>
              <a:t>Mahasiswa</a:t>
            </a:r>
            <a:r>
              <a:rPr lang="en-US" dirty="0"/>
              <a:t>/</a:t>
            </a:r>
            <a:r>
              <a:rPr lang="en-US" dirty="0" err="1"/>
              <a:t>i</a:t>
            </a:r>
            <a:r>
              <a:rPr lang="en-US" dirty="0"/>
              <a:t> </a:t>
            </a:r>
            <a:r>
              <a:rPr lang="en-US" dirty="0" err="1"/>
              <a:t>dapat</a:t>
            </a:r>
            <a:r>
              <a:rPr lang="en-US" dirty="0"/>
              <a:t> </a:t>
            </a:r>
            <a:r>
              <a:rPr lang="en-US" dirty="0" err="1" smtClean="0"/>
              <a:t>mampu</a:t>
            </a:r>
            <a:r>
              <a:rPr lang="en-US" dirty="0" smtClean="0"/>
              <a:t> </a:t>
            </a:r>
            <a:r>
              <a:rPr lang="en-US" dirty="0" err="1" smtClean="0"/>
              <a:t>menerapkan</a:t>
            </a:r>
            <a:r>
              <a:rPr lang="en-US" dirty="0"/>
              <a:t> </a:t>
            </a:r>
            <a:r>
              <a:rPr lang="en-US" dirty="0" err="1" smtClean="0"/>
              <a:t>internasionalisasi</a:t>
            </a:r>
            <a:r>
              <a:rPr lang="en-US" dirty="0" smtClean="0"/>
              <a:t> </a:t>
            </a:r>
            <a:r>
              <a:rPr lang="en-US" dirty="0" err="1"/>
              <a:t>dan</a:t>
            </a:r>
            <a:r>
              <a:rPr lang="en-US" dirty="0"/>
              <a:t> </a:t>
            </a:r>
            <a:r>
              <a:rPr lang="en-US" dirty="0" err="1"/>
              <a:t>aksesibilitas</a:t>
            </a:r>
            <a:r>
              <a:rPr lang="en-US" dirty="0"/>
              <a:t> </a:t>
            </a:r>
            <a:r>
              <a:rPr lang="en-US" dirty="0" err="1"/>
              <a:t>dalam</a:t>
            </a:r>
            <a:r>
              <a:rPr lang="en-US" dirty="0"/>
              <a:t> </a:t>
            </a:r>
            <a:r>
              <a:rPr lang="en-US" dirty="0" err="1"/>
              <a:t>desain</a:t>
            </a:r>
            <a:r>
              <a:rPr lang="en-US" dirty="0"/>
              <a:t> </a:t>
            </a:r>
            <a:r>
              <a:rPr lang="en-US" dirty="0" smtClean="0"/>
              <a:t>UI.</a:t>
            </a:r>
            <a:endParaRPr lang="en-US" dirty="0"/>
          </a:p>
        </p:txBody>
      </p:sp>
      <p:sp>
        <p:nvSpPr>
          <p:cNvPr id="3" name="Slide Number Placeholder 2"/>
          <p:cNvSpPr>
            <a:spLocks noGrp="1"/>
          </p:cNvSpPr>
          <p:nvPr>
            <p:ph type="sldNum" sz="quarter" idx="15"/>
          </p:nvPr>
        </p:nvSpPr>
        <p:spPr/>
        <p:txBody>
          <a:bodyPr/>
          <a:lstStyle/>
          <a:p>
            <a:pPr>
              <a:defRPr/>
            </a:pPr>
            <a:fld id="{ACE1042C-7558-4395-ABF6-E93D7DB10274}" type="slidenum">
              <a:rPr lang="en-US" smtClean="0"/>
              <a:pPr>
                <a:defRPr/>
              </a:pPr>
              <a:t>2</a:t>
            </a:fld>
            <a:endParaRPr lang="en-US"/>
          </a:p>
        </p:txBody>
      </p:sp>
      <p:sp>
        <p:nvSpPr>
          <p:cNvPr id="4" name="Date Placeholder 3"/>
          <p:cNvSpPr>
            <a:spLocks noGrp="1"/>
          </p:cNvSpPr>
          <p:nvPr>
            <p:ph type="dt" sz="half" idx="16"/>
          </p:nvPr>
        </p:nvSpPr>
        <p:spPr/>
        <p:txBody>
          <a:bodyPr/>
          <a:lstStyle/>
          <a:p>
            <a:pPr>
              <a:defRPr/>
            </a:pPr>
            <a:fld id="{98E19EB7-EEB1-40B6-B08A-3045583773D6}" type="datetime1">
              <a:rPr lang="en-US" smtClean="0"/>
              <a:pPr>
                <a:defRPr/>
              </a:pPr>
              <a:t>10/30/2015</a:t>
            </a:fld>
            <a:endParaRPr lang="en-US"/>
          </a:p>
        </p:txBody>
      </p:sp>
      <p:sp>
        <p:nvSpPr>
          <p:cNvPr id="5" name="Title 4"/>
          <p:cNvSpPr>
            <a:spLocks noGrp="1"/>
          </p:cNvSpPr>
          <p:nvPr>
            <p:ph type="title"/>
          </p:nvPr>
        </p:nvSpPr>
        <p:spPr/>
        <p:txBody>
          <a:bodyPr/>
          <a:lstStyle/>
          <a:p>
            <a:r>
              <a:rPr lang="en-US" dirty="0" err="1" smtClean="0"/>
              <a:t>Tujuan</a:t>
            </a:r>
            <a:endParaRPr lang="en-US" dirty="0"/>
          </a:p>
        </p:txBody>
      </p:sp>
      <p:sp>
        <p:nvSpPr>
          <p:cNvPr id="6" name="Text Placeholder 5"/>
          <p:cNvSpPr>
            <a:spLocks noGrp="1"/>
          </p:cNvSpPr>
          <p:nvPr>
            <p:ph type="body" sz="quarter" idx="17"/>
          </p:nvPr>
        </p:nvSpPr>
        <p:spPr/>
        <p:txBody>
          <a:bodyPr/>
          <a:lstStyle/>
          <a:p>
            <a:endParaRPr lang="en-US"/>
          </a:p>
        </p:txBody>
      </p:sp>
    </p:spTree>
    <p:extLst>
      <p:ext uri="{BB962C8B-B14F-4D97-AF65-F5344CB8AC3E}">
        <p14:creationId xmlns:p14="http://schemas.microsoft.com/office/powerpoint/2010/main" val="35694723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Content Placeholder 6"/>
          <p:cNvSpPr>
            <a:spLocks noGrp="1"/>
          </p:cNvSpPr>
          <p:nvPr>
            <p:ph sz="quarter" idx="14"/>
          </p:nvPr>
        </p:nvSpPr>
        <p:spPr/>
        <p:txBody>
          <a:bodyPr/>
          <a:lstStyle/>
          <a:p>
            <a:endParaRPr lang="en-US" dirty="0"/>
          </a:p>
        </p:txBody>
      </p:sp>
      <p:sp>
        <p:nvSpPr>
          <p:cNvPr id="38918" name="Slide Number Placeholder 4"/>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D4720BE8-6D76-437B-BF14-42B6C4D2A36B}" type="slidenum">
              <a:rPr lang="en-US" smtClean="0">
                <a:solidFill>
                  <a:schemeClr val="accent1"/>
                </a:solidFill>
                <a:latin typeface="Arial" panose="020B0604020202020204" pitchFamily="34" charset="0"/>
              </a:rPr>
              <a:pPr>
                <a:spcBef>
                  <a:spcPct val="0"/>
                </a:spcBef>
                <a:buClrTx/>
                <a:buSzTx/>
                <a:buFontTx/>
                <a:buNone/>
              </a:pPr>
              <a:t>20</a:t>
            </a:fld>
            <a:endParaRPr lang="en-US" smtClean="0">
              <a:solidFill>
                <a:schemeClr val="accent1"/>
              </a:solidFill>
              <a:latin typeface="Arial" panose="020B0604020202020204" pitchFamily="34" charset="0"/>
            </a:endParaRPr>
          </a:p>
        </p:txBody>
      </p:sp>
      <p:sp>
        <p:nvSpPr>
          <p:cNvPr id="3" name="Date Placeholder 2"/>
          <p:cNvSpPr>
            <a:spLocks noGrp="1"/>
          </p:cNvSpPr>
          <p:nvPr>
            <p:ph type="dt" sz="half" idx="16"/>
          </p:nvPr>
        </p:nvSpPr>
        <p:spPr/>
        <p:txBody>
          <a:bodyPr/>
          <a:lstStyle/>
          <a:p>
            <a:pPr>
              <a:defRPr/>
            </a:pPr>
            <a:fld id="{0FEE6E2C-5685-42C4-8FCB-56105E93993C}" type="datetime1">
              <a:rPr lang="en-US"/>
              <a:pPr>
                <a:defRPr/>
              </a:pPr>
              <a:t>10/30/2015</a:t>
            </a:fld>
            <a:endParaRPr lang="en-US"/>
          </a:p>
        </p:txBody>
      </p:sp>
      <p:sp>
        <p:nvSpPr>
          <p:cNvPr id="38914" name="Title 1"/>
          <p:cNvSpPr>
            <a:spLocks noGrp="1"/>
          </p:cNvSpPr>
          <p:nvPr>
            <p:ph type="title"/>
          </p:nvPr>
        </p:nvSpPr>
        <p:spPr/>
        <p:txBody>
          <a:bodyPr/>
          <a:lstStyle/>
          <a:p>
            <a:pPr eaLnBrk="1" hangingPunct="1"/>
            <a:r>
              <a:rPr lang="en-US" i="1" dirty="0" smtClean="0">
                <a:solidFill>
                  <a:schemeClr val="tx1"/>
                </a:solidFill>
              </a:rPr>
              <a:t>Seizure </a:t>
            </a:r>
            <a:r>
              <a:rPr lang="en-US" i="1" dirty="0" smtClean="0">
                <a:solidFill>
                  <a:schemeClr val="tx1"/>
                </a:solidFill>
              </a:rPr>
              <a:t>Disorders</a:t>
            </a:r>
          </a:p>
        </p:txBody>
      </p:sp>
      <p:sp>
        <p:nvSpPr>
          <p:cNvPr id="9" name="Text Placeholder 8"/>
          <p:cNvSpPr>
            <a:spLocks noGrp="1"/>
          </p:cNvSpPr>
          <p:nvPr>
            <p:ph type="body" sz="quarter" idx="17"/>
          </p:nvPr>
        </p:nvSpPr>
        <p:spPr/>
        <p:txBody>
          <a:bodyPr/>
          <a:lstStyle/>
          <a:p>
            <a:endParaRPr lang="en-US"/>
          </a:p>
        </p:txBody>
      </p:sp>
      <p:sp>
        <p:nvSpPr>
          <p:cNvPr id="4" name="Footer Placeholder 3"/>
          <p:cNvSpPr>
            <a:spLocks noGrp="1"/>
          </p:cNvSpPr>
          <p:nvPr>
            <p:ph type="ftr" sz="quarter" idx="4294967295"/>
          </p:nvPr>
        </p:nvSpPr>
        <p:spPr>
          <a:xfrm>
            <a:off x="5827713" y="6492875"/>
            <a:ext cx="3316287" cy="365125"/>
          </a:xfrm>
          <a:prstGeom prst="rect">
            <a:avLst/>
          </a:prstGeom>
        </p:spPr>
        <p:txBody>
          <a:bodyPr/>
          <a:lstStyle/>
          <a:p>
            <a:pPr>
              <a:defRPr/>
            </a:pPr>
            <a:r>
              <a:rPr lang="en-US"/>
              <a:t>CSG2C3 - INTERAKSI MANUSIA DAN KOMPUTER</a:t>
            </a:r>
          </a:p>
        </p:txBody>
      </p:sp>
      <p:graphicFrame>
        <p:nvGraphicFramePr>
          <p:cNvPr id="8" name="Diagram 7"/>
          <p:cNvGraphicFramePr/>
          <p:nvPr>
            <p:extLst>
              <p:ext uri="{D42A27DB-BD31-4B8C-83A1-F6EECF244321}">
                <p14:modId xmlns:p14="http://schemas.microsoft.com/office/powerpoint/2010/main" val="804875449"/>
              </p:ext>
            </p:extLst>
          </p:nvPr>
        </p:nvGraphicFramePr>
        <p:xfrm>
          <a:off x="990600" y="2209800"/>
          <a:ext cx="7848600"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59438" y="1196620"/>
            <a:ext cx="8326438" cy="345640"/>
          </a:xfrm>
        </p:spPr>
        <p:txBody>
          <a:bodyPr/>
          <a:lstStyle/>
          <a:p>
            <a:pPr eaLnBrk="1" hangingPunct="1"/>
            <a:r>
              <a:rPr lang="en-US" i="1" dirty="0" smtClean="0"/>
              <a:t>Web Page Accessibility Design</a:t>
            </a:r>
            <a:endParaRPr lang="en-US" dirty="0" smtClean="0"/>
          </a:p>
        </p:txBody>
      </p:sp>
      <p:sp>
        <p:nvSpPr>
          <p:cNvPr id="22533" name="Content Placeholder 2"/>
          <p:cNvSpPr>
            <a:spLocks noGrp="1"/>
          </p:cNvSpPr>
          <p:nvPr>
            <p:ph idx="1"/>
          </p:nvPr>
        </p:nvSpPr>
        <p:spPr>
          <a:xfrm>
            <a:off x="365125" y="1682057"/>
            <a:ext cx="8016118" cy="4631169"/>
          </a:xfrm>
        </p:spPr>
        <p:txBody>
          <a:bodyPr rtlCol="0">
            <a:normAutofit fontScale="85000" lnSpcReduction="20000"/>
          </a:bodyPr>
          <a:lstStyle/>
          <a:p>
            <a:pPr eaLnBrk="1" fontAlgn="auto" hangingPunct="1">
              <a:spcAft>
                <a:spcPts val="0"/>
              </a:spcAft>
              <a:buFont typeface="Arial" panose="020B0604020202020204" pitchFamily="34" charset="0"/>
              <a:buChar char="•"/>
              <a:defRPr/>
            </a:pPr>
            <a:r>
              <a:rPr lang="en-US" dirty="0" smtClean="0">
                <a:solidFill>
                  <a:schemeClr val="tx1">
                    <a:lumMod val="75000"/>
                    <a:lumOff val="25000"/>
                  </a:schemeClr>
                </a:solidFill>
              </a:rPr>
              <a:t>WWW Consortium Accessibility Guidelines:</a:t>
            </a:r>
          </a:p>
          <a:p>
            <a:pPr marL="914400" lvl="1" indent="-457200" eaLnBrk="1" fontAlgn="auto" hangingPunct="1">
              <a:spcAft>
                <a:spcPts val="0"/>
              </a:spcAft>
              <a:buFont typeface="Calibri" panose="020F0502020204030204" pitchFamily="34" charset="0"/>
              <a:buAutoNum type="arabicPeriod"/>
              <a:defRPr/>
            </a:pPr>
            <a:r>
              <a:rPr lang="en-US" sz="1800" dirty="0" smtClean="0">
                <a:solidFill>
                  <a:schemeClr val="tx1">
                    <a:lumMod val="75000"/>
                    <a:lumOff val="25000"/>
                  </a:schemeClr>
                </a:solidFill>
              </a:rPr>
              <a:t>Provide equivalent alternatives to auditory or visual content</a:t>
            </a:r>
          </a:p>
          <a:p>
            <a:pPr marL="914400" lvl="1" indent="-457200" eaLnBrk="1" fontAlgn="auto" hangingPunct="1">
              <a:spcAft>
                <a:spcPts val="0"/>
              </a:spcAft>
              <a:buFont typeface="Calibri" panose="020F0502020204030204" pitchFamily="34" charset="0"/>
              <a:buAutoNum type="arabicPeriod"/>
              <a:defRPr/>
            </a:pPr>
            <a:r>
              <a:rPr lang="en-US" sz="1800" dirty="0" smtClean="0">
                <a:solidFill>
                  <a:schemeClr val="tx1">
                    <a:lumMod val="75000"/>
                    <a:lumOff val="25000"/>
                  </a:schemeClr>
                </a:solidFill>
              </a:rPr>
              <a:t>Don’t rely on color alone. Image should be understandable</a:t>
            </a:r>
          </a:p>
          <a:p>
            <a:pPr marL="914400" lvl="1" indent="-457200" eaLnBrk="1" fontAlgn="auto" hangingPunct="1">
              <a:spcAft>
                <a:spcPts val="0"/>
              </a:spcAft>
              <a:buFont typeface="Calibri" panose="020F0502020204030204" pitchFamily="34" charset="0"/>
              <a:buAutoNum type="arabicPeriod"/>
              <a:defRPr/>
            </a:pPr>
            <a:r>
              <a:rPr lang="en-US" sz="1800" dirty="0" smtClean="0">
                <a:solidFill>
                  <a:schemeClr val="tx1">
                    <a:lumMod val="75000"/>
                    <a:lumOff val="25000"/>
                  </a:schemeClr>
                </a:solidFill>
              </a:rPr>
              <a:t>Use markup and style sheets and do so properly</a:t>
            </a:r>
          </a:p>
          <a:p>
            <a:pPr marL="914400" lvl="1" indent="-457200" eaLnBrk="1" fontAlgn="auto" hangingPunct="1">
              <a:spcAft>
                <a:spcPts val="0"/>
              </a:spcAft>
              <a:buFont typeface="Calibri" panose="020F0502020204030204" pitchFamily="34" charset="0"/>
              <a:buAutoNum type="arabicPeriod"/>
              <a:defRPr/>
            </a:pPr>
            <a:r>
              <a:rPr lang="en-US" sz="1800" dirty="0" smtClean="0">
                <a:solidFill>
                  <a:schemeClr val="tx1">
                    <a:lumMod val="75000"/>
                    <a:lumOff val="25000"/>
                  </a:schemeClr>
                </a:solidFill>
              </a:rPr>
              <a:t>Clarify natural language usage</a:t>
            </a:r>
          </a:p>
          <a:p>
            <a:pPr marL="914400" lvl="1" indent="-457200" eaLnBrk="1" fontAlgn="auto" hangingPunct="1">
              <a:spcAft>
                <a:spcPts val="0"/>
              </a:spcAft>
              <a:buFont typeface="Calibri" panose="020F0502020204030204" pitchFamily="34" charset="0"/>
              <a:buAutoNum type="arabicPeriod"/>
              <a:defRPr/>
            </a:pPr>
            <a:r>
              <a:rPr lang="en-US" sz="1800" dirty="0" smtClean="0">
                <a:solidFill>
                  <a:schemeClr val="tx1">
                    <a:lumMod val="75000"/>
                    <a:lumOff val="25000"/>
                  </a:schemeClr>
                </a:solidFill>
              </a:rPr>
              <a:t>Create tables that transform gracefully</a:t>
            </a:r>
          </a:p>
          <a:p>
            <a:pPr marL="914400" lvl="1" indent="-457200" eaLnBrk="1" fontAlgn="auto" hangingPunct="1">
              <a:spcAft>
                <a:spcPts val="0"/>
              </a:spcAft>
              <a:buFont typeface="Calibri" panose="020F0502020204030204" pitchFamily="34" charset="0"/>
              <a:buAutoNum type="arabicPeriod"/>
              <a:defRPr/>
            </a:pPr>
            <a:r>
              <a:rPr lang="en-US" sz="1800" dirty="0" smtClean="0">
                <a:solidFill>
                  <a:schemeClr val="tx1">
                    <a:lumMod val="75000"/>
                    <a:lumOff val="25000"/>
                  </a:schemeClr>
                </a:solidFill>
              </a:rPr>
              <a:t>Pages featuring new technologies transform gracefully</a:t>
            </a:r>
          </a:p>
          <a:p>
            <a:pPr marL="914400" lvl="1" indent="-457200" eaLnBrk="1" fontAlgn="auto" hangingPunct="1">
              <a:spcAft>
                <a:spcPts val="0"/>
              </a:spcAft>
              <a:buFont typeface="Calibri" panose="020F0502020204030204" pitchFamily="34" charset="0"/>
              <a:buAutoNum type="arabicPeriod"/>
              <a:defRPr/>
            </a:pPr>
            <a:r>
              <a:rPr lang="en-US" sz="1800" dirty="0" smtClean="0">
                <a:solidFill>
                  <a:schemeClr val="tx1">
                    <a:lumMod val="75000"/>
                    <a:lumOff val="25000"/>
                  </a:schemeClr>
                </a:solidFill>
              </a:rPr>
              <a:t>Ensure user control of time-sensitive content changes</a:t>
            </a:r>
          </a:p>
          <a:p>
            <a:pPr marL="914400" lvl="1" indent="-457200" eaLnBrk="1" fontAlgn="auto" hangingPunct="1">
              <a:spcAft>
                <a:spcPts val="0"/>
              </a:spcAft>
              <a:buFont typeface="Calibri" panose="020F0502020204030204" pitchFamily="34" charset="0"/>
              <a:buAutoNum type="arabicPeriod"/>
              <a:defRPr/>
            </a:pPr>
            <a:r>
              <a:rPr lang="en-US" sz="1800" dirty="0" smtClean="0">
                <a:solidFill>
                  <a:schemeClr val="tx1">
                    <a:lumMod val="75000"/>
                    <a:lumOff val="25000"/>
                  </a:schemeClr>
                </a:solidFill>
              </a:rPr>
              <a:t>Ensure direct accessibility of principles of embedded interfaces</a:t>
            </a:r>
          </a:p>
          <a:p>
            <a:pPr marL="914400" lvl="1" indent="-457200" eaLnBrk="1" fontAlgn="auto" hangingPunct="1">
              <a:spcAft>
                <a:spcPts val="0"/>
              </a:spcAft>
              <a:buFont typeface="Calibri" panose="020F0502020204030204" pitchFamily="34" charset="0"/>
              <a:buAutoNum type="arabicPeriod"/>
              <a:defRPr/>
            </a:pPr>
            <a:r>
              <a:rPr lang="en-US" sz="1800" dirty="0" smtClean="0">
                <a:solidFill>
                  <a:schemeClr val="tx1">
                    <a:lumMod val="75000"/>
                    <a:lumOff val="25000"/>
                  </a:schemeClr>
                </a:solidFill>
              </a:rPr>
              <a:t>Design for device-independence</a:t>
            </a:r>
          </a:p>
          <a:p>
            <a:pPr marL="914400" lvl="1" indent="-457200" eaLnBrk="1" fontAlgn="auto" hangingPunct="1">
              <a:spcAft>
                <a:spcPts val="0"/>
              </a:spcAft>
              <a:buFont typeface="Calibri" panose="020F0502020204030204" pitchFamily="34" charset="0"/>
              <a:buAutoNum type="arabicPeriod"/>
              <a:defRPr/>
            </a:pPr>
            <a:r>
              <a:rPr lang="en-US" sz="1800" dirty="0" smtClean="0">
                <a:solidFill>
                  <a:schemeClr val="tx1">
                    <a:lumMod val="75000"/>
                    <a:lumOff val="25000"/>
                  </a:schemeClr>
                </a:solidFill>
              </a:rPr>
              <a:t>Use interim solutions</a:t>
            </a:r>
          </a:p>
          <a:p>
            <a:pPr marL="914400" lvl="1" indent="-457200" eaLnBrk="1" fontAlgn="auto" hangingPunct="1">
              <a:spcAft>
                <a:spcPts val="0"/>
              </a:spcAft>
              <a:buFont typeface="Calibri" panose="020F0502020204030204" pitchFamily="34" charset="0"/>
              <a:buAutoNum type="arabicPeriod"/>
              <a:defRPr/>
            </a:pPr>
            <a:r>
              <a:rPr lang="en-US" sz="1800" dirty="0" smtClean="0">
                <a:solidFill>
                  <a:schemeClr val="tx1">
                    <a:lumMod val="75000"/>
                    <a:lumOff val="25000"/>
                  </a:schemeClr>
                </a:solidFill>
              </a:rPr>
              <a:t>Use W3C technologies and follow accessibility guidelines</a:t>
            </a:r>
          </a:p>
          <a:p>
            <a:pPr marL="914400" lvl="1" indent="-457200" eaLnBrk="1" fontAlgn="auto" hangingPunct="1">
              <a:spcAft>
                <a:spcPts val="0"/>
              </a:spcAft>
              <a:buFont typeface="Calibri" panose="020F0502020204030204" pitchFamily="34" charset="0"/>
              <a:buAutoNum type="arabicPeriod"/>
              <a:defRPr/>
            </a:pPr>
            <a:r>
              <a:rPr lang="en-US" sz="1800" dirty="0" smtClean="0">
                <a:solidFill>
                  <a:schemeClr val="tx1">
                    <a:lumMod val="75000"/>
                    <a:lumOff val="25000"/>
                  </a:schemeClr>
                </a:solidFill>
              </a:rPr>
              <a:t>Provide context and orientation information</a:t>
            </a:r>
          </a:p>
          <a:p>
            <a:pPr marL="914400" lvl="1" indent="-457200" eaLnBrk="1" fontAlgn="auto" hangingPunct="1">
              <a:spcAft>
                <a:spcPts val="0"/>
              </a:spcAft>
              <a:buFont typeface="Calibri" panose="020F0502020204030204" pitchFamily="34" charset="0"/>
              <a:buAutoNum type="arabicPeriod"/>
              <a:defRPr/>
            </a:pPr>
            <a:r>
              <a:rPr lang="en-US" sz="1800" dirty="0" smtClean="0">
                <a:solidFill>
                  <a:schemeClr val="tx1">
                    <a:lumMod val="75000"/>
                    <a:lumOff val="25000"/>
                  </a:schemeClr>
                </a:solidFill>
              </a:rPr>
              <a:t>Provide clear navigation mechanisms</a:t>
            </a:r>
          </a:p>
          <a:p>
            <a:pPr marL="914400" lvl="1" indent="-457200" eaLnBrk="1" fontAlgn="auto" hangingPunct="1">
              <a:spcAft>
                <a:spcPts val="0"/>
              </a:spcAft>
              <a:buFont typeface="Calibri" panose="020F0502020204030204" pitchFamily="34" charset="0"/>
              <a:buAutoNum type="arabicPeriod"/>
              <a:defRPr/>
            </a:pPr>
            <a:r>
              <a:rPr lang="en-US" sz="1800" dirty="0" smtClean="0">
                <a:solidFill>
                  <a:schemeClr val="tx1">
                    <a:lumMod val="75000"/>
                    <a:lumOff val="25000"/>
                  </a:schemeClr>
                </a:solidFill>
              </a:rPr>
              <a:t>Ensure that documents are clear and simple</a:t>
            </a:r>
          </a:p>
          <a:p>
            <a:pPr marL="914400" lvl="1" indent="-457200" eaLnBrk="1" fontAlgn="auto" hangingPunct="1">
              <a:spcAft>
                <a:spcPts val="0"/>
              </a:spcAft>
              <a:buFont typeface="Calibri" panose="020F0502020204030204" pitchFamily="34" charset="0"/>
              <a:buAutoNum type="arabicPeriod"/>
              <a:defRPr/>
            </a:pPr>
            <a:endParaRPr lang="en-US" sz="1800" dirty="0" smtClean="0">
              <a:solidFill>
                <a:schemeClr val="tx1">
                  <a:lumMod val="75000"/>
                  <a:lumOff val="25000"/>
                </a:schemeClr>
              </a:solidFill>
            </a:endParaRPr>
          </a:p>
        </p:txBody>
      </p:sp>
      <p:sp>
        <p:nvSpPr>
          <p:cNvPr id="3" name="Date Placeholder 2"/>
          <p:cNvSpPr>
            <a:spLocks noGrp="1"/>
          </p:cNvSpPr>
          <p:nvPr>
            <p:ph type="dt" sz="half" idx="10"/>
          </p:nvPr>
        </p:nvSpPr>
        <p:spPr/>
        <p:txBody>
          <a:bodyPr/>
          <a:lstStyle/>
          <a:p>
            <a:pPr>
              <a:defRPr/>
            </a:pPr>
            <a:fld id="{2BC0134D-2629-4636-8EA4-3602D85EAC23}" type="datetime1">
              <a:rPr lang="en-US"/>
              <a:pPr>
                <a:defRPr/>
              </a:pPr>
              <a:t>10/30/2015</a:t>
            </a:fld>
            <a:endParaRPr lang="en-US"/>
          </a:p>
        </p:txBody>
      </p:sp>
      <p:sp>
        <p:nvSpPr>
          <p:cNvPr id="4" name="Footer Placeholder 3"/>
          <p:cNvSpPr>
            <a:spLocks noGrp="1"/>
          </p:cNvSpPr>
          <p:nvPr>
            <p:ph type="ftr" sz="quarter" idx="11"/>
          </p:nvPr>
        </p:nvSpPr>
        <p:spPr/>
        <p:txBody>
          <a:bodyPr/>
          <a:lstStyle/>
          <a:p>
            <a:pPr>
              <a:defRPr/>
            </a:pPr>
            <a:r>
              <a:rPr lang="en-US"/>
              <a:t>CSG2C3 - INTERAKSI MANUSIA DAN KOMPUTER</a:t>
            </a:r>
          </a:p>
        </p:txBody>
      </p:sp>
      <p:sp>
        <p:nvSpPr>
          <p:cNvPr id="3994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E3279F86-7CA2-4794-BC39-AB54D1EBC4E9}" type="slidenum">
              <a:rPr lang="en-US" smtClean="0">
                <a:solidFill>
                  <a:schemeClr val="accent1"/>
                </a:solidFill>
                <a:latin typeface="Arial" panose="020B0604020202020204" pitchFamily="34" charset="0"/>
              </a:rPr>
              <a:pPr>
                <a:spcBef>
                  <a:spcPct val="0"/>
                </a:spcBef>
                <a:buClrTx/>
                <a:buSzTx/>
                <a:buFontTx/>
                <a:buNone/>
              </a:pPr>
              <a:t>21</a:t>
            </a:fld>
            <a:endParaRPr lang="en-US" smtClean="0">
              <a:solidFill>
                <a:schemeClr val="accent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2" name="Title 1"/>
          <p:cNvSpPr>
            <a:spLocks noGrp="1"/>
          </p:cNvSpPr>
          <p:nvPr>
            <p:ph type="title"/>
          </p:nvPr>
        </p:nvSpPr>
        <p:spPr>
          <a:xfrm>
            <a:off x="389908" y="1219200"/>
            <a:ext cx="8876731" cy="533400"/>
          </a:xfrm>
        </p:spPr>
        <p:txBody>
          <a:bodyPr/>
          <a:lstStyle/>
          <a:p>
            <a:pPr eaLnBrk="1" hangingPunct="1"/>
            <a:r>
              <a:rPr lang="en-US" i="1" dirty="0" smtClean="0">
                <a:solidFill>
                  <a:schemeClr val="tx1"/>
                </a:solidFill>
              </a:rPr>
              <a:t>Usability for Lower-Literacy People</a:t>
            </a:r>
            <a:endParaRPr lang="en-US" dirty="0" smtClean="0">
              <a:solidFill>
                <a:schemeClr val="tx1"/>
              </a:solidFill>
            </a:endParaRPr>
          </a:p>
        </p:txBody>
      </p:sp>
      <p:sp>
        <p:nvSpPr>
          <p:cNvPr id="3" name="Date Placeholder 2"/>
          <p:cNvSpPr>
            <a:spLocks noGrp="1"/>
          </p:cNvSpPr>
          <p:nvPr>
            <p:ph type="dt" sz="half" idx="10"/>
          </p:nvPr>
        </p:nvSpPr>
        <p:spPr/>
        <p:txBody>
          <a:bodyPr/>
          <a:lstStyle/>
          <a:p>
            <a:pPr>
              <a:defRPr/>
            </a:pPr>
            <a:fld id="{192EF7CA-3B67-49C9-A2C5-8BE0CB6B8113}" type="datetime1">
              <a:rPr lang="en-US"/>
              <a:pPr>
                <a:defRPr/>
              </a:pPr>
              <a:t>10/30/2015</a:t>
            </a:fld>
            <a:endParaRPr lang="en-US"/>
          </a:p>
        </p:txBody>
      </p:sp>
      <p:sp>
        <p:nvSpPr>
          <p:cNvPr id="5" name="Footer Placeholder 4"/>
          <p:cNvSpPr>
            <a:spLocks noGrp="1"/>
          </p:cNvSpPr>
          <p:nvPr>
            <p:ph type="ftr" sz="quarter" idx="11"/>
          </p:nvPr>
        </p:nvSpPr>
        <p:spPr/>
        <p:txBody>
          <a:bodyPr/>
          <a:lstStyle/>
          <a:p>
            <a:pPr>
              <a:defRPr/>
            </a:pPr>
            <a:r>
              <a:rPr lang="en-US"/>
              <a:t>CSG2C3 - INTERAKSI MANUSIA DAN KOMPUTER</a:t>
            </a:r>
          </a:p>
        </p:txBody>
      </p:sp>
      <p:sp>
        <p:nvSpPr>
          <p:cNvPr id="409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5572088A-239D-4CAB-B8AE-7370307E4098}" type="slidenum">
              <a:rPr lang="en-US" smtClean="0">
                <a:solidFill>
                  <a:schemeClr val="accent1"/>
                </a:solidFill>
                <a:latin typeface="Arial" panose="020B0604020202020204" pitchFamily="34" charset="0"/>
              </a:rPr>
              <a:pPr>
                <a:spcBef>
                  <a:spcPct val="0"/>
                </a:spcBef>
                <a:buClrTx/>
                <a:buSzTx/>
                <a:buFontTx/>
                <a:buNone/>
              </a:pPr>
              <a:t>22</a:t>
            </a:fld>
            <a:endParaRPr lang="en-US" smtClean="0">
              <a:solidFill>
                <a:schemeClr val="accent1"/>
              </a:solidFill>
              <a:latin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val="413924666"/>
              </p:ext>
            </p:extLst>
          </p:nvPr>
        </p:nvGraphicFramePr>
        <p:xfrm>
          <a:off x="1066800" y="1905000"/>
          <a:ext cx="62484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52400" y="1252279"/>
            <a:ext cx="8326438" cy="424121"/>
          </a:xfrm>
        </p:spPr>
        <p:txBody>
          <a:bodyPr/>
          <a:lstStyle/>
          <a:p>
            <a:pPr eaLnBrk="1" hangingPunct="1"/>
            <a:r>
              <a:rPr lang="en-US" i="1" dirty="0" smtClean="0"/>
              <a:t>Usability for Senior Citizens</a:t>
            </a:r>
          </a:p>
        </p:txBody>
      </p:sp>
      <p:sp>
        <p:nvSpPr>
          <p:cNvPr id="24581" name="Content Placeholder 2"/>
          <p:cNvSpPr>
            <a:spLocks noGrp="1"/>
          </p:cNvSpPr>
          <p:nvPr>
            <p:ph idx="1"/>
          </p:nvPr>
        </p:nvSpPr>
        <p:spPr>
          <a:xfrm>
            <a:off x="389908" y="1760537"/>
            <a:ext cx="8326437" cy="4648200"/>
          </a:xfrm>
        </p:spPr>
        <p:txBody>
          <a:bodyPr rtlCol="0">
            <a:normAutofit fontScale="62500" lnSpcReduction="20000"/>
          </a:bodyPr>
          <a:lstStyle/>
          <a:p>
            <a:pPr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Provide large targets to make selection easier</a:t>
            </a:r>
          </a:p>
          <a:p>
            <a:pPr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To reduce the number of selections or clicks,</a:t>
            </a:r>
          </a:p>
          <a:p>
            <a:pPr lvl="1" eaLnBrk="1" fontAlgn="auto" hangingPunct="1">
              <a:spcAft>
                <a:spcPts val="0"/>
              </a:spcAft>
              <a:buFont typeface="Arial" panose="020B0604020202020204" pitchFamily="34" charset="0"/>
              <a:buChar char="•"/>
              <a:defRPr/>
            </a:pPr>
            <a:r>
              <a:rPr lang="en-US" sz="1800" dirty="0" smtClean="0">
                <a:solidFill>
                  <a:schemeClr val="tx1">
                    <a:lumMod val="75000"/>
                    <a:lumOff val="25000"/>
                  </a:schemeClr>
                </a:solidFill>
              </a:rPr>
              <a:t>Do not require double-clicks or pull-down menus</a:t>
            </a:r>
          </a:p>
          <a:p>
            <a:pPr lvl="1" eaLnBrk="1" fontAlgn="auto" hangingPunct="1">
              <a:spcAft>
                <a:spcPts val="0"/>
              </a:spcAft>
              <a:buFont typeface="Arial" panose="020B0604020202020204" pitchFamily="34" charset="0"/>
              <a:buChar char="•"/>
              <a:defRPr/>
            </a:pPr>
            <a:r>
              <a:rPr lang="en-US" sz="1800" dirty="0" smtClean="0">
                <a:solidFill>
                  <a:schemeClr val="tx1">
                    <a:lumMod val="75000"/>
                    <a:lumOff val="25000"/>
                  </a:schemeClr>
                </a:solidFill>
              </a:rPr>
              <a:t>Do not have a deep page hierarchy.</a:t>
            </a:r>
          </a:p>
          <a:p>
            <a:pPr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Concentrate important information at the top of pages.</a:t>
            </a:r>
          </a:p>
          <a:p>
            <a:pPr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Avoid the need to scroll to find information.</a:t>
            </a:r>
          </a:p>
          <a:p>
            <a:pPr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Put most links in a bulleted, not tightly clustered, list.</a:t>
            </a:r>
          </a:p>
          <a:p>
            <a:pPr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Provide differentiation between visited and non-visited links.</a:t>
            </a:r>
          </a:p>
          <a:p>
            <a:pPr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Use few colors, and avoid using blue and green tones.</a:t>
            </a:r>
          </a:p>
          <a:p>
            <a:pPr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For text to be read or scanned, use</a:t>
            </a:r>
          </a:p>
          <a:p>
            <a:pPr lvl="1" eaLnBrk="1" fontAlgn="auto" hangingPunct="1">
              <a:spcAft>
                <a:spcPts val="0"/>
              </a:spcAft>
              <a:buFont typeface="Arial" panose="020B0604020202020204" pitchFamily="34" charset="0"/>
              <a:buChar char="•"/>
              <a:defRPr/>
            </a:pPr>
            <a:r>
              <a:rPr lang="en-US" sz="1800" dirty="0" smtClean="0">
                <a:solidFill>
                  <a:schemeClr val="tx1">
                    <a:lumMod val="75000"/>
                    <a:lumOff val="25000"/>
                  </a:schemeClr>
                </a:solidFill>
              </a:rPr>
              <a:t>12 to 14 point sans serif font (Helvetica, Arial).</a:t>
            </a:r>
          </a:p>
          <a:p>
            <a:pPr lvl="1" eaLnBrk="1" fontAlgn="auto" hangingPunct="1">
              <a:spcAft>
                <a:spcPts val="0"/>
              </a:spcAft>
              <a:buFont typeface="Arial" panose="020B0604020202020204" pitchFamily="34" charset="0"/>
              <a:buChar char="•"/>
              <a:defRPr/>
            </a:pPr>
            <a:r>
              <a:rPr lang="en-US" sz="1800" dirty="0" smtClean="0">
                <a:solidFill>
                  <a:schemeClr val="tx1">
                    <a:lumMod val="75000"/>
                    <a:lumOff val="25000"/>
                  </a:schemeClr>
                </a:solidFill>
              </a:rPr>
              <a:t>Black text on a white background, left justification.</a:t>
            </a:r>
          </a:p>
          <a:p>
            <a:pPr lvl="1" eaLnBrk="1" fontAlgn="auto" hangingPunct="1">
              <a:spcAft>
                <a:spcPts val="0"/>
              </a:spcAft>
              <a:buFont typeface="Arial" panose="020B0604020202020204" pitchFamily="34" charset="0"/>
              <a:buChar char="•"/>
              <a:defRPr/>
            </a:pPr>
            <a:r>
              <a:rPr lang="en-US" sz="1800" dirty="0" smtClean="0">
                <a:solidFill>
                  <a:schemeClr val="tx1">
                    <a:lumMod val="75000"/>
                    <a:lumOff val="25000"/>
                  </a:schemeClr>
                </a:solidFill>
              </a:rPr>
              <a:t>Increased spacing (leading) between lines.</a:t>
            </a:r>
          </a:p>
          <a:p>
            <a:pPr lvl="1" eaLnBrk="1" fontAlgn="auto" hangingPunct="1">
              <a:spcAft>
                <a:spcPts val="0"/>
              </a:spcAft>
              <a:buFont typeface="Arial" panose="020B0604020202020204" pitchFamily="34" charset="0"/>
              <a:buChar char="•"/>
              <a:defRPr/>
            </a:pPr>
            <a:r>
              <a:rPr lang="en-US" sz="1800" dirty="0" smtClean="0">
                <a:solidFill>
                  <a:schemeClr val="tx1">
                    <a:lumMod val="75000"/>
                    <a:lumOff val="25000"/>
                  </a:schemeClr>
                </a:solidFill>
              </a:rPr>
              <a:t>Sentence style mixed-case letters rather than all capital letters.</a:t>
            </a:r>
          </a:p>
          <a:p>
            <a:pPr lvl="1" eaLnBrk="1" fontAlgn="auto" hangingPunct="1">
              <a:spcAft>
                <a:spcPts val="0"/>
              </a:spcAft>
              <a:buFont typeface="Arial" panose="020B0604020202020204" pitchFamily="34" charset="0"/>
              <a:buChar char="•"/>
              <a:defRPr/>
            </a:pPr>
            <a:r>
              <a:rPr lang="en-US" sz="1800" dirty="0" smtClean="0">
                <a:solidFill>
                  <a:schemeClr val="tx1">
                    <a:lumMod val="75000"/>
                    <a:lumOff val="25000"/>
                  </a:schemeClr>
                </a:solidFill>
              </a:rPr>
              <a:t>Appropriate large headings in a 14 to 16 point sans serif font.</a:t>
            </a:r>
          </a:p>
        </p:txBody>
      </p:sp>
      <p:sp>
        <p:nvSpPr>
          <p:cNvPr id="3" name="Date Placeholder 2"/>
          <p:cNvSpPr>
            <a:spLocks noGrp="1"/>
          </p:cNvSpPr>
          <p:nvPr>
            <p:ph type="dt" sz="half" idx="10"/>
          </p:nvPr>
        </p:nvSpPr>
        <p:spPr/>
        <p:txBody>
          <a:bodyPr/>
          <a:lstStyle/>
          <a:p>
            <a:pPr>
              <a:defRPr/>
            </a:pPr>
            <a:fld id="{98CA8EFE-C121-40BE-9B88-58707F092F42}" type="datetime1">
              <a:rPr lang="en-US"/>
              <a:pPr>
                <a:defRPr/>
              </a:pPr>
              <a:t>10/30/2015</a:t>
            </a:fld>
            <a:endParaRPr lang="en-US"/>
          </a:p>
        </p:txBody>
      </p:sp>
      <p:sp>
        <p:nvSpPr>
          <p:cNvPr id="4" name="Footer Placeholder 3"/>
          <p:cNvSpPr>
            <a:spLocks noGrp="1"/>
          </p:cNvSpPr>
          <p:nvPr>
            <p:ph type="ftr" sz="quarter" idx="11"/>
          </p:nvPr>
        </p:nvSpPr>
        <p:spPr/>
        <p:txBody>
          <a:bodyPr/>
          <a:lstStyle/>
          <a:p>
            <a:pPr>
              <a:defRPr/>
            </a:pPr>
            <a:r>
              <a:rPr lang="en-US"/>
              <a:t>CSG2C3 - INTERAKSI MANUSIA DAN KOMPUTER</a:t>
            </a:r>
          </a:p>
        </p:txBody>
      </p:sp>
      <p:sp>
        <p:nvSpPr>
          <p:cNvPr id="4199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3F3B305C-638D-44FB-9EED-3D0D65F45392}" type="slidenum">
              <a:rPr lang="en-US" smtClean="0">
                <a:solidFill>
                  <a:schemeClr val="accent1"/>
                </a:solidFill>
                <a:latin typeface="Arial" panose="020B0604020202020204" pitchFamily="34" charset="0"/>
              </a:rPr>
              <a:pPr>
                <a:spcBef>
                  <a:spcPct val="0"/>
                </a:spcBef>
                <a:buClrTx/>
                <a:buSzTx/>
                <a:buFontTx/>
                <a:buNone/>
              </a:pPr>
              <a:t>23</a:t>
            </a:fld>
            <a:endParaRPr lang="en-US" smtClean="0">
              <a:solidFill>
                <a:schemeClr val="accent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28600" y="1370916"/>
            <a:ext cx="6096000" cy="381000"/>
          </a:xfrm>
        </p:spPr>
        <p:txBody>
          <a:bodyPr/>
          <a:lstStyle/>
          <a:p>
            <a:pPr eaLnBrk="1" hangingPunct="1"/>
            <a:r>
              <a:rPr lang="en-US" i="1" dirty="0" smtClean="0"/>
              <a:t>Documentation</a:t>
            </a:r>
          </a:p>
        </p:txBody>
      </p:sp>
      <p:sp>
        <p:nvSpPr>
          <p:cNvPr id="43011" name="Content Placeholder 2"/>
          <p:cNvSpPr>
            <a:spLocks noGrp="1"/>
          </p:cNvSpPr>
          <p:nvPr>
            <p:ph idx="1"/>
          </p:nvPr>
        </p:nvSpPr>
        <p:spPr>
          <a:xfrm>
            <a:off x="3890749" y="1699645"/>
            <a:ext cx="5334000" cy="2743200"/>
          </a:xfrm>
        </p:spPr>
        <p:txBody>
          <a:bodyPr/>
          <a:lstStyle/>
          <a:p>
            <a:pPr eaLnBrk="1" hangingPunct="1"/>
            <a:r>
              <a:rPr lang="en-US" sz="1800" dirty="0" smtClean="0"/>
              <a:t>Provide documentation on all accessible features</a:t>
            </a:r>
          </a:p>
          <a:p>
            <a:pPr eaLnBrk="1" hangingPunct="1"/>
            <a:r>
              <a:rPr lang="it-IT" sz="1800" dirty="0" smtClean="0"/>
              <a:t>Provide documentation in alternate formats</a:t>
            </a:r>
          </a:p>
          <a:p>
            <a:pPr eaLnBrk="1" hangingPunct="1"/>
            <a:r>
              <a:rPr lang="en-US" sz="1800" dirty="0" smtClean="0"/>
              <a:t>Provide online documentation for people who have difficulty reading or handling printed material</a:t>
            </a:r>
          </a:p>
        </p:txBody>
      </p:sp>
      <p:sp>
        <p:nvSpPr>
          <p:cNvPr id="3" name="Date Placeholder 2"/>
          <p:cNvSpPr>
            <a:spLocks noGrp="1"/>
          </p:cNvSpPr>
          <p:nvPr>
            <p:ph type="dt" sz="half" idx="10"/>
          </p:nvPr>
        </p:nvSpPr>
        <p:spPr/>
        <p:txBody>
          <a:bodyPr/>
          <a:lstStyle/>
          <a:p>
            <a:pPr>
              <a:defRPr/>
            </a:pPr>
            <a:fld id="{80B53A41-4F84-474B-9D5D-DD177B1936A5}" type="datetime1">
              <a:rPr lang="en-US"/>
              <a:pPr>
                <a:defRPr/>
              </a:pPr>
              <a:t>10/30/2015</a:t>
            </a:fld>
            <a:endParaRPr lang="en-US"/>
          </a:p>
        </p:txBody>
      </p:sp>
      <p:sp>
        <p:nvSpPr>
          <p:cNvPr id="5" name="Footer Placeholder 4"/>
          <p:cNvSpPr>
            <a:spLocks noGrp="1"/>
          </p:cNvSpPr>
          <p:nvPr>
            <p:ph type="ftr" sz="quarter" idx="11"/>
          </p:nvPr>
        </p:nvSpPr>
        <p:spPr/>
        <p:txBody>
          <a:bodyPr/>
          <a:lstStyle/>
          <a:p>
            <a:pPr>
              <a:defRPr/>
            </a:pPr>
            <a:r>
              <a:rPr lang="en-US"/>
              <a:t>CSG2C3 - INTERAKSI MANUSIA DAN KOMPUTER</a:t>
            </a:r>
          </a:p>
        </p:txBody>
      </p:sp>
      <p:sp>
        <p:nvSpPr>
          <p:cNvPr id="4302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6872AF60-07DD-41DA-8A83-884E04DCD5CF}" type="slidenum">
              <a:rPr lang="en-US" smtClean="0">
                <a:solidFill>
                  <a:schemeClr val="accent1"/>
                </a:solidFill>
                <a:latin typeface="Arial" panose="020B0604020202020204" pitchFamily="34" charset="0"/>
              </a:rPr>
              <a:pPr>
                <a:spcBef>
                  <a:spcPct val="0"/>
                </a:spcBef>
                <a:buClrTx/>
                <a:buSzTx/>
                <a:buFontTx/>
                <a:buNone/>
              </a:pPr>
              <a:t>24</a:t>
            </a:fld>
            <a:endParaRPr lang="en-US" smtClean="0">
              <a:solidFill>
                <a:schemeClr val="accent1"/>
              </a:solidFill>
              <a:latin typeface="Arial" panose="020B0604020202020204" pitchFamily="34" charset="0"/>
            </a:endParaRPr>
          </a:p>
        </p:txBody>
      </p:sp>
      <p:sp>
        <p:nvSpPr>
          <p:cNvPr id="4" name="Title 1"/>
          <p:cNvSpPr txBox="1">
            <a:spLocks/>
          </p:cNvSpPr>
          <p:nvPr/>
        </p:nvSpPr>
        <p:spPr bwMode="auto">
          <a:xfrm>
            <a:off x="914400" y="4500848"/>
            <a:ext cx="6096000" cy="4572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r>
              <a:rPr lang="en-US" sz="2800" b="1" i="1" kern="0" dirty="0">
                <a:latin typeface="+mn-lt"/>
                <a:ea typeface="+mj-ea"/>
                <a:cs typeface="Tahoma" pitchFamily="34" charset="0"/>
              </a:rPr>
              <a:t>Testing</a:t>
            </a:r>
          </a:p>
        </p:txBody>
      </p:sp>
      <p:sp>
        <p:nvSpPr>
          <p:cNvPr id="43015" name="Rectangle 5"/>
          <p:cNvSpPr>
            <a:spLocks noChangeArrowheads="1"/>
          </p:cNvSpPr>
          <p:nvPr/>
        </p:nvSpPr>
        <p:spPr bwMode="auto">
          <a:xfrm>
            <a:off x="3112827" y="5059551"/>
            <a:ext cx="5562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dirty="0">
                <a:solidFill>
                  <a:schemeClr val="tx1"/>
                </a:solidFill>
                <a:latin typeface="+mn-lt"/>
                <a:cs typeface="Tahoma" panose="020B0604030504040204" pitchFamily="34" charset="0"/>
              </a:rPr>
              <a:t>Test all aspects of accessibility as part of the normal system testing process</a:t>
            </a:r>
          </a:p>
        </p:txBody>
      </p:sp>
      <p:pic>
        <p:nvPicPr>
          <p:cNvPr id="430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092708"/>
            <a:ext cx="2356132" cy="1834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7" name="Picture 7" descr="Picture10.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4029075"/>
            <a:ext cx="3048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6356350"/>
            <a:ext cx="358775" cy="365125"/>
          </a:xfrm>
        </p:spPr>
        <p:txBody>
          <a:bodyPr/>
          <a:lstStyle/>
          <a:p>
            <a:pPr>
              <a:defRPr/>
            </a:pPr>
            <a:fld id="{1F2884EB-C6E3-684C-A39B-0E652C4E0E60}" type="slidenum">
              <a:rPr lang="en-US" smtClean="0"/>
              <a:pPr>
                <a:defRPr/>
              </a:pPr>
              <a:t>25</a:t>
            </a:fld>
            <a:endParaRPr lang="en-US" dirty="0"/>
          </a:p>
        </p:txBody>
      </p:sp>
      <p:sp>
        <p:nvSpPr>
          <p:cNvPr id="5" name="Date Placeholder 4"/>
          <p:cNvSpPr>
            <a:spLocks noGrp="1"/>
          </p:cNvSpPr>
          <p:nvPr>
            <p:ph type="dt" sz="half" idx="4294967295"/>
          </p:nvPr>
        </p:nvSpPr>
        <p:spPr>
          <a:xfrm>
            <a:off x="0" y="6356350"/>
            <a:ext cx="1643063" cy="365125"/>
          </a:xfrm>
        </p:spPr>
        <p:txBody>
          <a:bodyPr/>
          <a:lstStyle/>
          <a:p>
            <a:pPr>
              <a:defRPr/>
            </a:pPr>
            <a:fld id="{8345ABEB-8819-4EC9-8039-1829AE021741}" type="datetime1">
              <a:rPr lang="en-US" smtClean="0"/>
              <a:t>10/30/2015</a:t>
            </a:fld>
            <a:endParaRPr lang="en-US" dirty="0"/>
          </a:p>
        </p:txBody>
      </p:sp>
    </p:spTree>
    <p:extLst>
      <p:ext uri="{BB962C8B-B14F-4D97-AF65-F5344CB8AC3E}">
        <p14:creationId xmlns:p14="http://schemas.microsoft.com/office/powerpoint/2010/main" val="2640573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33373" y="1190337"/>
            <a:ext cx="7515227" cy="641239"/>
          </a:xfrm>
        </p:spPr>
        <p:txBody>
          <a:bodyPr/>
          <a:lstStyle/>
          <a:p>
            <a:pPr eaLnBrk="1" hangingPunct="1"/>
            <a:r>
              <a:rPr lang="en-US" dirty="0" err="1" smtClean="0"/>
              <a:t>Internasionalization</a:t>
            </a:r>
            <a:endParaRPr lang="en-US" dirty="0" smtClean="0"/>
          </a:p>
        </p:txBody>
      </p:sp>
      <p:sp>
        <p:nvSpPr>
          <p:cNvPr id="4101" name="Content Placeholder 2"/>
          <p:cNvSpPr>
            <a:spLocks noGrp="1"/>
          </p:cNvSpPr>
          <p:nvPr>
            <p:ph idx="1"/>
          </p:nvPr>
        </p:nvSpPr>
        <p:spPr>
          <a:xfrm>
            <a:off x="333373" y="1981200"/>
            <a:ext cx="8582027" cy="4060824"/>
          </a:xfrm>
        </p:spPr>
        <p:txBody>
          <a:bodyPr rtlCol="0">
            <a:normAutofit fontScale="92500" lnSpcReduction="10000"/>
          </a:bodyPr>
          <a:lstStyle/>
          <a:p>
            <a:pPr algn="just"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Today the Internet and the market for software are global. They cross endless cultural and language boundaries, each with its own </a:t>
            </a:r>
            <a:r>
              <a:rPr lang="en-US" sz="2000" b="1" dirty="0" smtClean="0">
                <a:solidFill>
                  <a:schemeClr val="tx1">
                    <a:lumMod val="75000"/>
                    <a:lumOff val="25000"/>
                  </a:schemeClr>
                </a:solidFill>
              </a:rPr>
              <a:t>requirements, conventions, customs, and definitions of acceptability</a:t>
            </a:r>
            <a:r>
              <a:rPr lang="en-US" sz="2000" dirty="0" smtClean="0">
                <a:solidFill>
                  <a:schemeClr val="tx1">
                    <a:lumMod val="75000"/>
                    <a:lumOff val="25000"/>
                  </a:schemeClr>
                </a:solidFill>
              </a:rPr>
              <a:t>.</a:t>
            </a:r>
          </a:p>
          <a:p>
            <a:pPr algn="just"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Comprehension and recall can be enhanced when presented information is </a:t>
            </a:r>
            <a:r>
              <a:rPr lang="en-US" sz="2000" b="1" dirty="0" smtClean="0">
                <a:solidFill>
                  <a:schemeClr val="tx1">
                    <a:lumMod val="75000"/>
                    <a:lumOff val="25000"/>
                  </a:schemeClr>
                </a:solidFill>
              </a:rPr>
              <a:t>culturally appropriate</a:t>
            </a:r>
            <a:r>
              <a:rPr lang="en-US" sz="2000" dirty="0" smtClean="0">
                <a:solidFill>
                  <a:schemeClr val="tx1">
                    <a:lumMod val="75000"/>
                    <a:lumOff val="25000"/>
                  </a:schemeClr>
                </a:solidFill>
              </a:rPr>
              <a:t> (</a:t>
            </a:r>
            <a:r>
              <a:rPr lang="en-US" sz="2000" dirty="0" err="1" smtClean="0">
                <a:solidFill>
                  <a:schemeClr val="tx1">
                    <a:lumMod val="75000"/>
                    <a:lumOff val="25000"/>
                  </a:schemeClr>
                </a:solidFill>
              </a:rPr>
              <a:t>Spyridakis</a:t>
            </a:r>
            <a:r>
              <a:rPr lang="en-US" sz="2000" dirty="0" smtClean="0">
                <a:solidFill>
                  <a:schemeClr val="tx1">
                    <a:lumMod val="75000"/>
                    <a:lumOff val="25000"/>
                  </a:schemeClr>
                </a:solidFill>
              </a:rPr>
              <a:t> and Fukuoka, 2002).</a:t>
            </a:r>
          </a:p>
          <a:p>
            <a:pPr algn="just"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To make a product acceptable worldwide, it must be internationalized. A system must also be designed to be usable by an almost unlimited range of people, being accessible to anyone who desires to use it. The design concepts used to achieve these goals are called </a:t>
            </a:r>
            <a:r>
              <a:rPr lang="en-US" sz="2000" b="1" dirty="0" smtClean="0">
                <a:solidFill>
                  <a:schemeClr val="tx1">
                    <a:lumMod val="75000"/>
                    <a:lumOff val="25000"/>
                  </a:schemeClr>
                </a:solidFill>
              </a:rPr>
              <a:t>internationalization</a:t>
            </a:r>
            <a:r>
              <a:rPr lang="en-US" sz="2000" dirty="0" smtClean="0">
                <a:solidFill>
                  <a:schemeClr val="tx1">
                    <a:lumMod val="75000"/>
                    <a:lumOff val="25000"/>
                  </a:schemeClr>
                </a:solidFill>
              </a:rPr>
              <a:t> and </a:t>
            </a:r>
            <a:r>
              <a:rPr lang="en-US" sz="2000" b="1" dirty="0" smtClean="0">
                <a:solidFill>
                  <a:schemeClr val="tx1">
                    <a:lumMod val="75000"/>
                    <a:lumOff val="25000"/>
                  </a:schemeClr>
                </a:solidFill>
              </a:rPr>
              <a:t>accessibility</a:t>
            </a:r>
            <a:r>
              <a:rPr lang="en-US" sz="2000" dirty="0" smtClean="0">
                <a:solidFill>
                  <a:schemeClr val="tx1">
                    <a:lumMod val="75000"/>
                    <a:lumOff val="25000"/>
                  </a:schemeClr>
                </a:solidFill>
              </a:rPr>
              <a:t>.</a:t>
            </a:r>
          </a:p>
        </p:txBody>
      </p:sp>
      <p:sp>
        <p:nvSpPr>
          <p:cNvPr id="3" name="Date Placeholder 2"/>
          <p:cNvSpPr>
            <a:spLocks noGrp="1"/>
          </p:cNvSpPr>
          <p:nvPr>
            <p:ph type="dt" sz="half" idx="10"/>
          </p:nvPr>
        </p:nvSpPr>
        <p:spPr/>
        <p:txBody>
          <a:bodyPr/>
          <a:lstStyle/>
          <a:p>
            <a:pPr>
              <a:defRPr/>
            </a:pPr>
            <a:fld id="{228F5DB0-F479-47F5-B79E-3DAAA1FCEEEF}" type="datetime1">
              <a:rPr lang="en-US"/>
              <a:pPr>
                <a:defRPr/>
              </a:pPr>
              <a:t>10/30/2015</a:t>
            </a:fld>
            <a:endParaRPr lang="en-US"/>
          </a:p>
        </p:txBody>
      </p:sp>
      <p:sp>
        <p:nvSpPr>
          <p:cNvPr id="4" name="Footer Placeholder 3"/>
          <p:cNvSpPr>
            <a:spLocks noGrp="1"/>
          </p:cNvSpPr>
          <p:nvPr>
            <p:ph type="ftr" sz="quarter" idx="11"/>
          </p:nvPr>
        </p:nvSpPr>
        <p:spPr/>
        <p:txBody>
          <a:bodyPr/>
          <a:lstStyle/>
          <a:p>
            <a:pPr>
              <a:defRPr/>
            </a:pPr>
            <a:r>
              <a:rPr lang="en-US" dirty="0"/>
              <a:t>CSG2C3 - INTERAKSI MANUSIA DAN KOMPUTER</a:t>
            </a:r>
          </a:p>
        </p:txBody>
      </p:sp>
      <p:sp>
        <p:nvSpPr>
          <p:cNvPr id="2048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68D7384E-177A-42F9-A863-40F2B6B936AA}" type="slidenum">
              <a:rPr lang="en-US" smtClean="0">
                <a:solidFill>
                  <a:schemeClr val="accent1"/>
                </a:solidFill>
                <a:latin typeface="Arial" panose="020B0604020202020204" pitchFamily="34" charset="0"/>
              </a:rPr>
              <a:pPr>
                <a:spcBef>
                  <a:spcPct val="0"/>
                </a:spcBef>
                <a:buClrTx/>
                <a:buSzTx/>
                <a:buFontTx/>
                <a:buNone/>
              </a:pPr>
              <a:t>3</a:t>
            </a:fld>
            <a:endParaRPr lang="en-US" smtClean="0">
              <a:solidFill>
                <a:schemeClr val="accent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blinds(horizontal)">
                                      <p:cBhvr>
                                        <p:cTn id="7" dur="500"/>
                                        <p:tgtEl>
                                          <p:spTgt spid="410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101">
                                            <p:txEl>
                                              <p:pRg st="1" end="1"/>
                                            </p:txEl>
                                          </p:spTgt>
                                        </p:tgtEl>
                                        <p:attrNameLst>
                                          <p:attrName>style.visibility</p:attrName>
                                        </p:attrNameLst>
                                      </p:cBhvr>
                                      <p:to>
                                        <p:strVal val="visible"/>
                                      </p:to>
                                    </p:set>
                                    <p:animEffect transition="in" filter="blinds(horizontal)">
                                      <p:cBhvr>
                                        <p:cTn id="12" dur="500"/>
                                        <p:tgtEl>
                                          <p:spTgt spid="410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101">
                                            <p:txEl>
                                              <p:pRg st="2" end="2"/>
                                            </p:txEl>
                                          </p:spTgt>
                                        </p:tgtEl>
                                        <p:attrNameLst>
                                          <p:attrName>style.visibility</p:attrName>
                                        </p:attrNameLst>
                                      </p:cBhvr>
                                      <p:to>
                                        <p:strVal val="visible"/>
                                      </p:to>
                                    </p:set>
                                    <p:animEffect transition="in" filter="blinds(horizontal)">
                                      <p:cBhvr>
                                        <p:cTn id="17" dur="500"/>
                                        <p:tgtEl>
                                          <p:spTgt spid="41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solidFill>
                  <a:schemeClr val="bg1"/>
                </a:solidFill>
              </a:rPr>
              <a:t>Today’s Topics</a:t>
            </a:r>
          </a:p>
        </p:txBody>
      </p:sp>
      <p:graphicFrame>
        <p:nvGraphicFramePr>
          <p:cNvPr id="4" name="Content Placeholder 3"/>
          <p:cNvGraphicFramePr>
            <a:graphicFrameLocks noGrp="1"/>
          </p:cNvGraphicFramePr>
          <p:nvPr>
            <p:ph idx="1"/>
          </p:nvPr>
        </p:nvGraphicFramePr>
        <p:xfrm>
          <a:off x="762000" y="1371600"/>
          <a:ext cx="76962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pPr>
              <a:defRPr/>
            </a:pPr>
            <a:fld id="{0692AEFB-0BB9-4603-B4EC-E56D24BAF259}" type="datetime1">
              <a:rPr lang="en-US"/>
              <a:pPr>
                <a:defRPr/>
              </a:pPr>
              <a:t>10/30/2015</a:t>
            </a:fld>
            <a:endParaRPr lang="en-US"/>
          </a:p>
        </p:txBody>
      </p:sp>
      <p:sp>
        <p:nvSpPr>
          <p:cNvPr id="5" name="Footer Placeholder 4"/>
          <p:cNvSpPr>
            <a:spLocks noGrp="1"/>
          </p:cNvSpPr>
          <p:nvPr>
            <p:ph type="ftr" sz="quarter" idx="11"/>
          </p:nvPr>
        </p:nvSpPr>
        <p:spPr/>
        <p:txBody>
          <a:bodyPr/>
          <a:lstStyle/>
          <a:p>
            <a:pPr>
              <a:defRPr/>
            </a:pPr>
            <a:r>
              <a:rPr lang="en-US"/>
              <a:t>CSG2C3 - INTERAKSI MANUSIA DAN KOMPUTER</a:t>
            </a:r>
          </a:p>
        </p:txBody>
      </p:sp>
      <p:sp>
        <p:nvSpPr>
          <p:cNvPr id="215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9F94B5CB-E58D-4485-A717-3F3B5F41BA74}" type="slidenum">
              <a:rPr lang="en-US" smtClean="0">
                <a:solidFill>
                  <a:schemeClr val="accent1"/>
                </a:solidFill>
                <a:latin typeface="Arial" panose="020B0604020202020204" pitchFamily="34" charset="0"/>
              </a:rPr>
              <a:pPr>
                <a:spcBef>
                  <a:spcPct val="0"/>
                </a:spcBef>
                <a:buClrTx/>
                <a:buSzTx/>
                <a:buFontTx/>
                <a:buNone/>
              </a:pPr>
              <a:t>4</a:t>
            </a:fld>
            <a:endParaRPr lang="en-US" smtClean="0">
              <a:solidFill>
                <a:schemeClr val="accent1"/>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Localization</a:t>
            </a:r>
          </a:p>
        </p:txBody>
      </p:sp>
      <p:sp>
        <p:nvSpPr>
          <p:cNvPr id="6149" name="Content Placeholder 2"/>
          <p:cNvSpPr>
            <a:spLocks noGrp="1"/>
          </p:cNvSpPr>
          <p:nvPr>
            <p:ph idx="1"/>
          </p:nvPr>
        </p:nvSpPr>
        <p:spPr>
          <a:xfrm>
            <a:off x="389908" y="1899953"/>
            <a:ext cx="6981269" cy="4424648"/>
          </a:xfrm>
        </p:spPr>
        <p:txBody>
          <a:bodyPr/>
          <a:lstStyle/>
          <a:p>
            <a:pPr eaLnBrk="1" hangingPunct="1"/>
            <a:r>
              <a:rPr lang="en-US" dirty="0" smtClean="0"/>
              <a:t>When to do it:</a:t>
            </a:r>
          </a:p>
          <a:p>
            <a:pPr lvl="1" eaLnBrk="1" hangingPunct="1"/>
            <a:r>
              <a:rPr lang="en-US" dirty="0" smtClean="0"/>
              <a:t>When the market includes few or no English speakers.</a:t>
            </a:r>
          </a:p>
          <a:p>
            <a:pPr lvl="1" eaLnBrk="1" hangingPunct="1"/>
            <a:r>
              <a:rPr lang="en-US" dirty="0" smtClean="0"/>
              <a:t>When translation is required by law or by custom.</a:t>
            </a:r>
          </a:p>
          <a:p>
            <a:pPr lvl="1" eaLnBrk="1" hangingPunct="1"/>
            <a:r>
              <a:rPr lang="en-US" dirty="0" smtClean="0"/>
              <a:t>When the widest possible market is desired.</a:t>
            </a:r>
          </a:p>
          <a:p>
            <a:pPr eaLnBrk="1" hangingPunct="1"/>
            <a:r>
              <a:rPr lang="en-US" dirty="0" smtClean="0"/>
              <a:t>When not to do it:</a:t>
            </a:r>
          </a:p>
          <a:p>
            <a:pPr lvl="1" eaLnBrk="1" hangingPunct="1"/>
            <a:r>
              <a:rPr lang="en-US" dirty="0" smtClean="0"/>
              <a:t>When the audience already reads English.</a:t>
            </a:r>
          </a:p>
          <a:p>
            <a:pPr eaLnBrk="1" hangingPunct="1"/>
            <a:r>
              <a:rPr lang="en-US" dirty="0" smtClean="0"/>
              <a:t>When the cost of retrofitting or rewriting the software is prohibitive.</a:t>
            </a:r>
          </a:p>
        </p:txBody>
      </p:sp>
      <p:sp>
        <p:nvSpPr>
          <p:cNvPr id="3" name="Date Placeholder 2"/>
          <p:cNvSpPr>
            <a:spLocks noGrp="1"/>
          </p:cNvSpPr>
          <p:nvPr>
            <p:ph type="dt" sz="half" idx="10"/>
          </p:nvPr>
        </p:nvSpPr>
        <p:spPr/>
        <p:txBody>
          <a:bodyPr/>
          <a:lstStyle/>
          <a:p>
            <a:pPr>
              <a:defRPr/>
            </a:pPr>
            <a:fld id="{8754762D-E1B1-46F9-A23C-92D73B05B307}" type="datetime1">
              <a:rPr lang="en-US"/>
              <a:pPr>
                <a:defRPr/>
              </a:pPr>
              <a:t>10/30/2015</a:t>
            </a:fld>
            <a:endParaRPr lang="en-US"/>
          </a:p>
        </p:txBody>
      </p:sp>
      <p:sp>
        <p:nvSpPr>
          <p:cNvPr id="4" name="Footer Placeholder 3"/>
          <p:cNvSpPr>
            <a:spLocks noGrp="1"/>
          </p:cNvSpPr>
          <p:nvPr>
            <p:ph type="ftr" sz="quarter" idx="11"/>
          </p:nvPr>
        </p:nvSpPr>
        <p:spPr/>
        <p:txBody>
          <a:bodyPr/>
          <a:lstStyle/>
          <a:p>
            <a:pPr>
              <a:defRPr/>
            </a:pPr>
            <a:r>
              <a:rPr lang="en-US"/>
              <a:t>CSG2C3 - INTERAKSI MANUSIA DAN KOMPUTER</a:t>
            </a:r>
          </a:p>
        </p:txBody>
      </p:sp>
      <p:sp>
        <p:nvSpPr>
          <p:cNvPr id="2253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08CC2F19-F17F-4402-88FD-58AB65AC5A1C}" type="slidenum">
              <a:rPr lang="en-US" smtClean="0">
                <a:solidFill>
                  <a:schemeClr val="accent1"/>
                </a:solidFill>
                <a:latin typeface="Arial" panose="020B0604020202020204" pitchFamily="34" charset="0"/>
              </a:rPr>
              <a:pPr>
                <a:spcBef>
                  <a:spcPct val="0"/>
                </a:spcBef>
                <a:buClrTx/>
                <a:buSzTx/>
                <a:buFontTx/>
                <a:buNone/>
              </a:pPr>
              <a:t>5</a:t>
            </a:fld>
            <a:endParaRPr lang="en-US" smtClean="0">
              <a:solidFill>
                <a:schemeClr val="accent1"/>
              </a:solidFill>
              <a:latin typeface="Arial" panose="020B0604020202020204" pitchFamily="34" charset="0"/>
            </a:endParaRPr>
          </a:p>
        </p:txBody>
      </p:sp>
      <p:pic>
        <p:nvPicPr>
          <p:cNvPr id="22532" name="Picture 4" descr="internationalization.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98113" y="3521218"/>
            <a:ext cx="2444750" cy="191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Effect transition="in" filter="blinds(horizontal)">
                                      <p:cBhvr>
                                        <p:cTn id="7" dur="500"/>
                                        <p:tgtEl>
                                          <p:spTgt spid="614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149">
                                            <p:txEl>
                                              <p:pRg st="1" end="1"/>
                                            </p:txEl>
                                          </p:spTgt>
                                        </p:tgtEl>
                                        <p:attrNameLst>
                                          <p:attrName>style.visibility</p:attrName>
                                        </p:attrNameLst>
                                      </p:cBhvr>
                                      <p:to>
                                        <p:strVal val="visible"/>
                                      </p:to>
                                    </p:set>
                                    <p:animEffect transition="in" filter="blinds(horizontal)">
                                      <p:cBhvr>
                                        <p:cTn id="10" dur="500"/>
                                        <p:tgtEl>
                                          <p:spTgt spid="614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149">
                                            <p:txEl>
                                              <p:pRg st="2" end="2"/>
                                            </p:txEl>
                                          </p:spTgt>
                                        </p:tgtEl>
                                        <p:attrNameLst>
                                          <p:attrName>style.visibility</p:attrName>
                                        </p:attrNameLst>
                                      </p:cBhvr>
                                      <p:to>
                                        <p:strVal val="visible"/>
                                      </p:to>
                                    </p:set>
                                    <p:animEffect transition="in" filter="blinds(horizontal)">
                                      <p:cBhvr>
                                        <p:cTn id="13" dur="500"/>
                                        <p:tgtEl>
                                          <p:spTgt spid="6149">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149">
                                            <p:txEl>
                                              <p:pRg st="3" end="3"/>
                                            </p:txEl>
                                          </p:spTgt>
                                        </p:tgtEl>
                                        <p:attrNameLst>
                                          <p:attrName>style.visibility</p:attrName>
                                        </p:attrNameLst>
                                      </p:cBhvr>
                                      <p:to>
                                        <p:strVal val="visible"/>
                                      </p:to>
                                    </p:set>
                                    <p:animEffect transition="in" filter="blinds(horizontal)">
                                      <p:cBhvr>
                                        <p:cTn id="16" dur="500"/>
                                        <p:tgtEl>
                                          <p:spTgt spid="6149">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6149">
                                            <p:txEl>
                                              <p:pRg st="4" end="4"/>
                                            </p:txEl>
                                          </p:spTgt>
                                        </p:tgtEl>
                                        <p:attrNameLst>
                                          <p:attrName>style.visibility</p:attrName>
                                        </p:attrNameLst>
                                      </p:cBhvr>
                                      <p:to>
                                        <p:strVal val="visible"/>
                                      </p:to>
                                    </p:set>
                                    <p:animEffect transition="in" filter="blinds(horizontal)">
                                      <p:cBhvr>
                                        <p:cTn id="21" dur="500"/>
                                        <p:tgtEl>
                                          <p:spTgt spid="6149">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6149">
                                            <p:txEl>
                                              <p:pRg st="5" end="5"/>
                                            </p:txEl>
                                          </p:spTgt>
                                        </p:tgtEl>
                                        <p:attrNameLst>
                                          <p:attrName>style.visibility</p:attrName>
                                        </p:attrNameLst>
                                      </p:cBhvr>
                                      <p:to>
                                        <p:strVal val="visible"/>
                                      </p:to>
                                    </p:set>
                                    <p:animEffect transition="in" filter="blinds(horizontal)">
                                      <p:cBhvr>
                                        <p:cTn id="24" dur="500"/>
                                        <p:tgtEl>
                                          <p:spTgt spid="6149">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6149">
                                            <p:txEl>
                                              <p:pRg st="6" end="6"/>
                                            </p:txEl>
                                          </p:spTgt>
                                        </p:tgtEl>
                                        <p:attrNameLst>
                                          <p:attrName>style.visibility</p:attrName>
                                        </p:attrNameLst>
                                      </p:cBhvr>
                                      <p:to>
                                        <p:strVal val="visible"/>
                                      </p:to>
                                    </p:set>
                                    <p:animEffect transition="in" filter="blinds(horizontal)">
                                      <p:cBhvr>
                                        <p:cTn id="29" dur="500"/>
                                        <p:tgtEl>
                                          <p:spTgt spid="614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74" y="1401763"/>
            <a:ext cx="7653121" cy="503237"/>
          </a:xfrm>
          <a:solidFill>
            <a:schemeClr val="bg2">
              <a:lumMod val="20000"/>
              <a:lumOff val="80000"/>
            </a:schemeClr>
          </a:solidFill>
          <a:ln>
            <a:miter lim="800000"/>
            <a:headEnd/>
            <a:tailEnd/>
          </a:ln>
        </p:spPr>
        <p:txBody>
          <a:bodyPr rtlCol="0">
            <a:normAutofit fontScale="90000"/>
          </a:bodyPr>
          <a:lstStyle/>
          <a:p>
            <a:pPr eaLnBrk="1" fontAlgn="auto" hangingPunct="1">
              <a:spcAft>
                <a:spcPts val="0"/>
              </a:spcAft>
              <a:defRPr/>
            </a:pPr>
            <a:r>
              <a:rPr lang="en-US" dirty="0" smtClean="0"/>
              <a:t>Cultural Considerations</a:t>
            </a:r>
            <a:endParaRPr lang="en-US" dirty="0"/>
          </a:p>
        </p:txBody>
      </p:sp>
      <p:sp>
        <p:nvSpPr>
          <p:cNvPr id="7173" name="Content Placeholder 2"/>
          <p:cNvSpPr>
            <a:spLocks noGrp="1"/>
          </p:cNvSpPr>
          <p:nvPr>
            <p:ph idx="1"/>
          </p:nvPr>
        </p:nvSpPr>
        <p:spPr>
          <a:xfrm>
            <a:off x="78974" y="2057400"/>
            <a:ext cx="8915400" cy="4038600"/>
          </a:xfrm>
          <a:solidFill>
            <a:schemeClr val="bg1">
              <a:lumMod val="95000"/>
            </a:schemeClr>
          </a:solidFill>
        </p:spPr>
        <p:txBody>
          <a:bodyPr rtlCol="0">
            <a:normAutofit fontScale="92500" lnSpcReduction="20000"/>
          </a:bodyPr>
          <a:lstStyle/>
          <a:p>
            <a:pPr marL="0" indent="0" eaLnBrk="1" fontAlgn="auto" hangingPunct="1">
              <a:spcAft>
                <a:spcPts val="0"/>
              </a:spcAft>
              <a:buFontTx/>
              <a:buNone/>
              <a:defRPr/>
            </a:pPr>
            <a:r>
              <a:rPr lang="en-US" sz="2000" dirty="0" err="1" smtClean="0">
                <a:solidFill>
                  <a:schemeClr val="tx1">
                    <a:lumMod val="75000"/>
                    <a:lumOff val="25000"/>
                  </a:schemeClr>
                </a:solidFill>
              </a:rPr>
              <a:t>Hofstede</a:t>
            </a:r>
            <a:r>
              <a:rPr lang="en-US" sz="2000" dirty="0" smtClean="0">
                <a:solidFill>
                  <a:schemeClr val="tx1">
                    <a:lumMod val="75000"/>
                    <a:lumOff val="25000"/>
                  </a:schemeClr>
                </a:solidFill>
              </a:rPr>
              <a:t> (1980, 1997, 2001) has derived and validated five independent dimensions along which cultures vary:</a:t>
            </a:r>
          </a:p>
          <a:p>
            <a:pPr marL="457200" indent="-457200" eaLnBrk="1" fontAlgn="auto" hangingPunct="1">
              <a:spcAft>
                <a:spcPts val="0"/>
              </a:spcAft>
              <a:buFont typeface="+mj-lt"/>
              <a:buAutoNum type="arabicPeriod"/>
              <a:defRPr/>
            </a:pPr>
            <a:r>
              <a:rPr lang="en-US" sz="2000" b="1" dirty="0" smtClean="0">
                <a:solidFill>
                  <a:schemeClr val="tx1">
                    <a:lumMod val="75000"/>
                    <a:lumOff val="25000"/>
                  </a:schemeClr>
                </a:solidFill>
              </a:rPr>
              <a:t>Power distance</a:t>
            </a:r>
            <a:r>
              <a:rPr lang="en-US" sz="2000" dirty="0" smtClean="0">
                <a:solidFill>
                  <a:schemeClr val="tx1">
                    <a:lumMod val="75000"/>
                    <a:lumOff val="25000"/>
                  </a:schemeClr>
                </a:solidFill>
              </a:rPr>
              <a:t> is the degree of acceptance of inequality of power and authority</a:t>
            </a:r>
          </a:p>
          <a:p>
            <a:pPr marL="457200" indent="-457200" eaLnBrk="1" fontAlgn="auto" hangingPunct="1">
              <a:spcAft>
                <a:spcPts val="0"/>
              </a:spcAft>
              <a:buFont typeface="+mj-lt"/>
              <a:buAutoNum type="arabicPeriod"/>
              <a:defRPr/>
            </a:pPr>
            <a:r>
              <a:rPr lang="en-US" sz="2000" b="1" dirty="0" smtClean="0">
                <a:solidFill>
                  <a:schemeClr val="tx1">
                    <a:lumMod val="75000"/>
                    <a:lumOff val="25000"/>
                  </a:schemeClr>
                </a:solidFill>
              </a:rPr>
              <a:t>Individualism (vs. collectivism)</a:t>
            </a:r>
            <a:r>
              <a:rPr lang="en-US" sz="2000" dirty="0" smtClean="0">
                <a:solidFill>
                  <a:schemeClr val="tx1">
                    <a:lumMod val="75000"/>
                    <a:lumOff val="25000"/>
                  </a:schemeClr>
                </a:solidFill>
              </a:rPr>
              <a:t> reflects how well integrated a person is into the larger group.</a:t>
            </a:r>
          </a:p>
          <a:p>
            <a:pPr marL="457200" indent="-457200" eaLnBrk="1" fontAlgn="auto" hangingPunct="1">
              <a:spcAft>
                <a:spcPts val="0"/>
              </a:spcAft>
              <a:buFont typeface="+mj-lt"/>
              <a:buAutoNum type="arabicPeriod"/>
              <a:defRPr/>
            </a:pPr>
            <a:r>
              <a:rPr lang="en-US" sz="2000" b="1" dirty="0" smtClean="0">
                <a:solidFill>
                  <a:schemeClr val="tx1">
                    <a:lumMod val="75000"/>
                    <a:lumOff val="25000"/>
                  </a:schemeClr>
                </a:solidFill>
              </a:rPr>
              <a:t>Masculinity (vs. femininity)</a:t>
            </a:r>
            <a:r>
              <a:rPr lang="en-US" sz="2000" dirty="0" smtClean="0">
                <a:solidFill>
                  <a:schemeClr val="tx1">
                    <a:lumMod val="75000"/>
                    <a:lumOff val="25000"/>
                  </a:schemeClr>
                </a:solidFill>
              </a:rPr>
              <a:t> is the balance between assertiveness or toughness and supportiveness or caring.</a:t>
            </a:r>
          </a:p>
          <a:p>
            <a:pPr marL="457200" indent="-457200" eaLnBrk="1" fontAlgn="auto" hangingPunct="1">
              <a:spcAft>
                <a:spcPts val="0"/>
              </a:spcAft>
              <a:buFont typeface="+mj-lt"/>
              <a:buAutoNum type="arabicPeriod"/>
              <a:defRPr/>
            </a:pPr>
            <a:r>
              <a:rPr lang="en-US" sz="2000" b="1" dirty="0" smtClean="0">
                <a:solidFill>
                  <a:schemeClr val="tx1">
                    <a:lumMod val="75000"/>
                    <a:lumOff val="25000"/>
                  </a:schemeClr>
                </a:solidFill>
              </a:rPr>
              <a:t>Uncertainty avoidance</a:t>
            </a:r>
            <a:r>
              <a:rPr lang="en-US" sz="2000" dirty="0" smtClean="0">
                <a:solidFill>
                  <a:schemeClr val="tx1">
                    <a:lumMod val="75000"/>
                    <a:lumOff val="25000"/>
                  </a:schemeClr>
                </a:solidFill>
              </a:rPr>
              <a:t> is the level of discomfort with unstructured and potentially unpredictable conditions.</a:t>
            </a:r>
          </a:p>
          <a:p>
            <a:pPr marL="457200" indent="-457200" eaLnBrk="1" fontAlgn="auto" hangingPunct="1">
              <a:spcAft>
                <a:spcPts val="0"/>
              </a:spcAft>
              <a:buFont typeface="+mj-lt"/>
              <a:buAutoNum type="arabicPeriod"/>
              <a:defRPr/>
            </a:pPr>
            <a:r>
              <a:rPr lang="en-US" sz="2000" b="1" dirty="0" smtClean="0">
                <a:solidFill>
                  <a:schemeClr val="tx1">
                    <a:lumMod val="75000"/>
                    <a:lumOff val="25000"/>
                  </a:schemeClr>
                </a:solidFill>
              </a:rPr>
              <a:t>Long-term orientation (vs. short term)</a:t>
            </a:r>
            <a:r>
              <a:rPr lang="en-US" sz="2000" dirty="0" smtClean="0">
                <a:solidFill>
                  <a:schemeClr val="tx1">
                    <a:lumMod val="75000"/>
                    <a:lumOff val="25000"/>
                  </a:schemeClr>
                </a:solidFill>
              </a:rPr>
              <a:t> is the trade-off between long-term reward and immediate recognition.</a:t>
            </a:r>
          </a:p>
        </p:txBody>
      </p:sp>
      <p:sp>
        <p:nvSpPr>
          <p:cNvPr id="3" name="Date Placeholder 2"/>
          <p:cNvSpPr>
            <a:spLocks noGrp="1"/>
          </p:cNvSpPr>
          <p:nvPr>
            <p:ph type="dt" sz="half" idx="10"/>
          </p:nvPr>
        </p:nvSpPr>
        <p:spPr>
          <a:xfrm>
            <a:off x="1026781" y="6451885"/>
            <a:ext cx="842962" cy="365125"/>
          </a:xfrm>
        </p:spPr>
        <p:txBody>
          <a:bodyPr/>
          <a:lstStyle/>
          <a:p>
            <a:pPr>
              <a:defRPr/>
            </a:pPr>
            <a:fld id="{7D58B168-8441-4DFD-8E1E-5B1C13F1AC23}" type="datetime1">
              <a:rPr lang="en-US"/>
              <a:pPr>
                <a:defRPr/>
              </a:pPr>
              <a:t>10/30/2015</a:t>
            </a:fld>
            <a:endParaRPr lang="en-US"/>
          </a:p>
        </p:txBody>
      </p:sp>
      <p:sp>
        <p:nvSpPr>
          <p:cNvPr id="4" name="Footer Placeholder 3"/>
          <p:cNvSpPr>
            <a:spLocks noGrp="1"/>
          </p:cNvSpPr>
          <p:nvPr>
            <p:ph type="ftr" sz="quarter" idx="11"/>
          </p:nvPr>
        </p:nvSpPr>
        <p:spPr/>
        <p:txBody>
          <a:bodyPr/>
          <a:lstStyle/>
          <a:p>
            <a:pPr>
              <a:defRPr/>
            </a:pPr>
            <a:r>
              <a:rPr lang="en-US"/>
              <a:t>CSG2C3 - INTERAKSI MANUSIA DAN KOMPUTER</a:t>
            </a:r>
          </a:p>
        </p:txBody>
      </p:sp>
      <p:sp>
        <p:nvSpPr>
          <p:cNvPr id="2355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72CE7D1B-6EF6-491E-9AE0-6FCD93275F6E}" type="slidenum">
              <a:rPr lang="en-US" smtClean="0">
                <a:solidFill>
                  <a:schemeClr val="accent1"/>
                </a:solidFill>
                <a:latin typeface="Arial" panose="020B0604020202020204" pitchFamily="34" charset="0"/>
              </a:rPr>
              <a:pPr>
                <a:spcBef>
                  <a:spcPct val="0"/>
                </a:spcBef>
                <a:buClrTx/>
                <a:buSzTx/>
                <a:buFontTx/>
                <a:buNone/>
              </a:pPr>
              <a:t>6</a:t>
            </a:fld>
            <a:endParaRPr lang="en-US" smtClean="0">
              <a:solidFill>
                <a:schemeClr val="accent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t>Indonesia</a:t>
            </a:r>
          </a:p>
        </p:txBody>
      </p:sp>
      <p:sp>
        <p:nvSpPr>
          <p:cNvPr id="3" name="Content Placeholder 2"/>
          <p:cNvSpPr>
            <a:spLocks noGrp="1"/>
          </p:cNvSpPr>
          <p:nvPr>
            <p:ph idx="1"/>
          </p:nvPr>
        </p:nvSpPr>
        <p:spPr>
          <a:xfrm>
            <a:off x="365125" y="3701371"/>
            <a:ext cx="8310563" cy="2590800"/>
          </a:xfrm>
        </p:spPr>
        <p:txBody>
          <a:bodyPr rtlCol="0">
            <a:normAutofit fontScale="92500" lnSpcReduction="20000"/>
          </a:bodyPr>
          <a:lstStyle/>
          <a:p>
            <a:pPr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PDI(78)</a:t>
            </a:r>
            <a:r>
              <a:rPr lang="en-US" sz="2000" dirty="0" smtClean="0">
                <a:solidFill>
                  <a:schemeClr val="tx1">
                    <a:lumMod val="75000"/>
                    <a:lumOff val="25000"/>
                  </a:schemeClr>
                </a:solidFill>
                <a:sym typeface="Wingdings" pitchFamily="2" charset="2"/>
              </a:rPr>
              <a:t></a:t>
            </a:r>
            <a:r>
              <a:rPr lang="en-US" sz="2000" dirty="0" smtClean="0">
                <a:solidFill>
                  <a:schemeClr val="tx1">
                    <a:lumMod val="75000"/>
                    <a:lumOff val="25000"/>
                  </a:schemeClr>
                </a:solidFill>
              </a:rPr>
              <a:t> a high level of inequality of power and wealth within the society.  </a:t>
            </a:r>
          </a:p>
          <a:p>
            <a:pPr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UAI(48) </a:t>
            </a:r>
            <a:r>
              <a:rPr lang="en-US" sz="2000" dirty="0" smtClean="0">
                <a:solidFill>
                  <a:schemeClr val="tx1">
                    <a:lumMod val="75000"/>
                    <a:lumOff val="25000"/>
                  </a:schemeClr>
                </a:solidFill>
                <a:sym typeface="Wingdings" pitchFamily="2" charset="2"/>
              </a:rPr>
              <a:t></a:t>
            </a:r>
            <a:r>
              <a:rPr lang="en-US" sz="2000" dirty="0" smtClean="0">
                <a:solidFill>
                  <a:schemeClr val="tx1">
                    <a:lumMod val="75000"/>
                    <a:lumOff val="25000"/>
                  </a:schemeClr>
                </a:solidFill>
              </a:rPr>
              <a:t> more moderated influence of this Dimension within the Indonesian society. In an effort to minimize or reduce this level of uncertainty, strict rules, laws, policies, and regulations are adopted and implemented. </a:t>
            </a:r>
          </a:p>
          <a:p>
            <a:pPr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IDV (14) </a:t>
            </a:r>
            <a:r>
              <a:rPr lang="en-US" sz="2000" dirty="0" smtClean="0">
                <a:solidFill>
                  <a:schemeClr val="tx1">
                    <a:lumMod val="75000"/>
                    <a:lumOff val="25000"/>
                  </a:schemeClr>
                </a:solidFill>
                <a:sym typeface="Wingdings" pitchFamily="2" charset="2"/>
              </a:rPr>
              <a:t></a:t>
            </a:r>
            <a:r>
              <a:rPr lang="en-US" sz="2000" dirty="0" smtClean="0">
                <a:solidFill>
                  <a:schemeClr val="tx1">
                    <a:lumMod val="75000"/>
                    <a:lumOff val="25000"/>
                  </a:schemeClr>
                </a:solidFill>
              </a:rPr>
              <a:t> the Indonesian society is Collectivist as compared to Individualist. </a:t>
            </a:r>
          </a:p>
        </p:txBody>
      </p:sp>
      <p:sp>
        <p:nvSpPr>
          <p:cNvPr id="4" name="Date Placeholder 3"/>
          <p:cNvSpPr>
            <a:spLocks noGrp="1"/>
          </p:cNvSpPr>
          <p:nvPr>
            <p:ph type="dt" sz="half" idx="10"/>
          </p:nvPr>
        </p:nvSpPr>
        <p:spPr/>
        <p:txBody>
          <a:bodyPr/>
          <a:lstStyle/>
          <a:p>
            <a:pPr>
              <a:defRPr/>
            </a:pPr>
            <a:fld id="{311BB4A1-F0F2-4C66-B4CD-7FF8E01495CB}" type="datetime1">
              <a:rPr lang="en-US"/>
              <a:pPr>
                <a:defRPr/>
              </a:pPr>
              <a:t>10/30/2015</a:t>
            </a:fld>
            <a:endParaRPr lang="en-US"/>
          </a:p>
        </p:txBody>
      </p:sp>
      <p:sp>
        <p:nvSpPr>
          <p:cNvPr id="5" name="Footer Placeholder 4"/>
          <p:cNvSpPr>
            <a:spLocks noGrp="1"/>
          </p:cNvSpPr>
          <p:nvPr>
            <p:ph type="ftr" sz="quarter" idx="11"/>
          </p:nvPr>
        </p:nvSpPr>
        <p:spPr/>
        <p:txBody>
          <a:bodyPr/>
          <a:lstStyle/>
          <a:p>
            <a:pPr>
              <a:defRPr/>
            </a:pPr>
            <a:r>
              <a:rPr lang="en-US"/>
              <a:t>CSG2C3 - INTERAKSI MANUSIA DAN KOMPUTER</a:t>
            </a:r>
          </a:p>
        </p:txBody>
      </p:sp>
      <p:sp>
        <p:nvSpPr>
          <p:cNvPr id="2458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6B40C3B6-6692-42F5-B87A-2CF55F73460D}" type="slidenum">
              <a:rPr lang="en-US" smtClean="0">
                <a:solidFill>
                  <a:schemeClr val="accent1"/>
                </a:solidFill>
                <a:latin typeface="Arial" panose="020B0604020202020204" pitchFamily="34" charset="0"/>
              </a:rPr>
              <a:pPr>
                <a:spcBef>
                  <a:spcPct val="0"/>
                </a:spcBef>
                <a:buClrTx/>
                <a:buSzTx/>
                <a:buFontTx/>
                <a:buNone/>
              </a:pPr>
              <a:t>7</a:t>
            </a:fld>
            <a:endParaRPr lang="en-US" smtClean="0">
              <a:solidFill>
                <a:schemeClr val="accent1"/>
              </a:solidFill>
              <a:latin typeface="Arial" panose="020B0604020202020204" pitchFamily="34" charset="0"/>
            </a:endParaRPr>
          </a:p>
        </p:txBody>
      </p:sp>
      <p:pic>
        <p:nvPicPr>
          <p:cNvPr id="24580" name="Picture 4" descr="Picture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88072" y="1336417"/>
            <a:ext cx="3080544" cy="2246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60338" y="1370773"/>
            <a:ext cx="6248400" cy="442912"/>
          </a:xfrm>
        </p:spPr>
        <p:txBody>
          <a:bodyPr/>
          <a:lstStyle/>
          <a:p>
            <a:pPr eaLnBrk="1" hangingPunct="1"/>
            <a:r>
              <a:rPr lang="en-US" dirty="0" smtClean="0"/>
              <a:t>Words and Text</a:t>
            </a:r>
          </a:p>
        </p:txBody>
      </p:sp>
      <p:sp>
        <p:nvSpPr>
          <p:cNvPr id="9221" name="Content Placeholder 2"/>
          <p:cNvSpPr>
            <a:spLocks noGrp="1"/>
          </p:cNvSpPr>
          <p:nvPr>
            <p:ph idx="1"/>
          </p:nvPr>
        </p:nvSpPr>
        <p:spPr>
          <a:xfrm>
            <a:off x="419100" y="1813685"/>
            <a:ext cx="8612805" cy="4510916"/>
          </a:xfrm>
        </p:spPr>
        <p:txBody>
          <a:bodyPr rtlCol="0">
            <a:noAutofit/>
          </a:bodyPr>
          <a:lstStyle/>
          <a:p>
            <a:pPr eaLnBrk="1" fontAlgn="auto" hangingPunct="1">
              <a:lnSpc>
                <a:spcPct val="150000"/>
              </a:lnSpc>
              <a:spcBef>
                <a:spcPts val="0"/>
              </a:spcBef>
              <a:spcAft>
                <a:spcPts val="0"/>
              </a:spcAft>
              <a:buFont typeface="Arial" panose="020B0604020202020204" pitchFamily="34" charset="0"/>
              <a:buChar char="•"/>
              <a:defRPr/>
            </a:pPr>
            <a:r>
              <a:rPr lang="en-US" sz="1400" dirty="0" smtClean="0">
                <a:solidFill>
                  <a:schemeClr val="tx1">
                    <a:lumMod val="75000"/>
                    <a:lumOff val="25000"/>
                  </a:schemeClr>
                </a:solidFill>
              </a:rPr>
              <a:t>Use very simple English</a:t>
            </a:r>
          </a:p>
          <a:p>
            <a:pPr eaLnBrk="1" fontAlgn="auto" hangingPunct="1">
              <a:lnSpc>
                <a:spcPct val="150000"/>
              </a:lnSpc>
              <a:spcBef>
                <a:spcPts val="0"/>
              </a:spcBef>
              <a:spcAft>
                <a:spcPts val="0"/>
              </a:spcAft>
              <a:buFont typeface="Arial" panose="020B0604020202020204" pitchFamily="34" charset="0"/>
              <a:buChar char="•"/>
              <a:defRPr/>
            </a:pPr>
            <a:r>
              <a:rPr lang="en-US" sz="1400" dirty="0" smtClean="0">
                <a:solidFill>
                  <a:schemeClr val="tx1">
                    <a:lumMod val="75000"/>
                    <a:lumOff val="25000"/>
                  </a:schemeClr>
                </a:solidFill>
              </a:rPr>
              <a:t>Avoid</a:t>
            </a:r>
          </a:p>
          <a:p>
            <a:pPr lvl="1" eaLnBrk="1" fontAlgn="auto" hangingPunct="1">
              <a:lnSpc>
                <a:spcPct val="150000"/>
              </a:lnSpc>
              <a:spcBef>
                <a:spcPts val="0"/>
              </a:spcBef>
              <a:spcAft>
                <a:spcPts val="0"/>
              </a:spcAft>
              <a:buFont typeface="Arial" panose="020B0604020202020204" pitchFamily="34" charset="0"/>
              <a:buChar char="•"/>
              <a:defRPr/>
            </a:pPr>
            <a:r>
              <a:rPr lang="en-US" sz="1400" dirty="0" smtClean="0">
                <a:solidFill>
                  <a:schemeClr val="tx1">
                    <a:lumMod val="75000"/>
                    <a:lumOff val="25000"/>
                  </a:schemeClr>
                </a:solidFill>
              </a:rPr>
              <a:t>Acronyms and abbreviations</a:t>
            </a:r>
          </a:p>
          <a:p>
            <a:pPr lvl="1" eaLnBrk="1" fontAlgn="auto" hangingPunct="1">
              <a:lnSpc>
                <a:spcPct val="150000"/>
              </a:lnSpc>
              <a:spcBef>
                <a:spcPts val="0"/>
              </a:spcBef>
              <a:spcAft>
                <a:spcPts val="0"/>
              </a:spcAft>
              <a:buFont typeface="Arial" panose="020B0604020202020204" pitchFamily="34" charset="0"/>
              <a:buChar char="•"/>
              <a:defRPr/>
            </a:pPr>
            <a:r>
              <a:rPr lang="en-US" sz="1400" dirty="0" smtClean="0">
                <a:solidFill>
                  <a:schemeClr val="tx1">
                    <a:lumMod val="75000"/>
                    <a:lumOff val="25000"/>
                  </a:schemeClr>
                </a:solidFill>
              </a:rPr>
              <a:t>Slang or obscure phrasing</a:t>
            </a:r>
          </a:p>
          <a:p>
            <a:pPr lvl="1" eaLnBrk="1" fontAlgn="auto" hangingPunct="1">
              <a:lnSpc>
                <a:spcPct val="150000"/>
              </a:lnSpc>
              <a:spcBef>
                <a:spcPts val="0"/>
              </a:spcBef>
              <a:spcAft>
                <a:spcPts val="0"/>
              </a:spcAft>
              <a:buFont typeface="Arial" panose="020B0604020202020204" pitchFamily="34" charset="0"/>
              <a:buChar char="•"/>
              <a:defRPr/>
            </a:pPr>
            <a:r>
              <a:rPr lang="en-US" sz="1400" dirty="0" smtClean="0">
                <a:solidFill>
                  <a:schemeClr val="tx1">
                    <a:lumMod val="75000"/>
                    <a:lumOff val="25000"/>
                  </a:schemeClr>
                </a:solidFill>
              </a:rPr>
              <a:t>Local or computer jargon</a:t>
            </a:r>
          </a:p>
          <a:p>
            <a:pPr lvl="1" eaLnBrk="1" fontAlgn="auto" hangingPunct="1">
              <a:lnSpc>
                <a:spcPct val="150000"/>
              </a:lnSpc>
              <a:spcBef>
                <a:spcPts val="0"/>
              </a:spcBef>
              <a:spcAft>
                <a:spcPts val="0"/>
              </a:spcAft>
              <a:buFont typeface="Arial" panose="020B0604020202020204" pitchFamily="34" charset="0"/>
              <a:buChar char="•"/>
              <a:defRPr/>
            </a:pPr>
            <a:r>
              <a:rPr lang="en-US" sz="1400" dirty="0" smtClean="0">
                <a:solidFill>
                  <a:schemeClr val="tx1">
                    <a:lumMod val="75000"/>
                    <a:lumOff val="25000"/>
                  </a:schemeClr>
                </a:solidFill>
              </a:rPr>
              <a:t>A telegraphic/ over friendly writing style</a:t>
            </a:r>
          </a:p>
          <a:p>
            <a:pPr lvl="1" eaLnBrk="1" fontAlgn="auto" hangingPunct="1">
              <a:lnSpc>
                <a:spcPct val="150000"/>
              </a:lnSpc>
              <a:spcBef>
                <a:spcPts val="0"/>
              </a:spcBef>
              <a:spcAft>
                <a:spcPts val="0"/>
              </a:spcAft>
              <a:buFont typeface="Arial" panose="020B0604020202020204" pitchFamily="34" charset="0"/>
              <a:buChar char="•"/>
              <a:defRPr/>
            </a:pPr>
            <a:r>
              <a:rPr lang="en-US" sz="1400" dirty="0" smtClean="0">
                <a:solidFill>
                  <a:schemeClr val="tx1">
                    <a:lumMod val="75000"/>
                    <a:lumOff val="25000"/>
                  </a:schemeClr>
                </a:solidFill>
              </a:rPr>
              <a:t>Culturally specific examples.</a:t>
            </a:r>
          </a:p>
          <a:p>
            <a:pPr lvl="1" fontAlgn="auto">
              <a:lnSpc>
                <a:spcPct val="150000"/>
              </a:lnSpc>
              <a:spcBef>
                <a:spcPts val="0"/>
              </a:spcBef>
              <a:spcAft>
                <a:spcPts val="0"/>
              </a:spcAft>
              <a:buFont typeface="Arial" panose="020B0604020202020204" pitchFamily="34" charset="0"/>
              <a:buChar char="•"/>
              <a:defRPr/>
            </a:pPr>
            <a:r>
              <a:rPr lang="en-US" sz="1400" dirty="0">
                <a:solidFill>
                  <a:schemeClr val="tx1">
                    <a:lumMod val="75000"/>
                    <a:lumOff val="25000"/>
                  </a:schemeClr>
                </a:solidFill>
              </a:rPr>
              <a:t>Adhere to local user language idioms and cultural contexts</a:t>
            </a:r>
          </a:p>
          <a:p>
            <a:pPr eaLnBrk="1" fontAlgn="auto" hangingPunct="1">
              <a:lnSpc>
                <a:spcPct val="150000"/>
              </a:lnSpc>
              <a:spcBef>
                <a:spcPts val="0"/>
              </a:spcBef>
              <a:spcAft>
                <a:spcPts val="0"/>
              </a:spcAft>
              <a:buFont typeface="Arial" panose="020B0604020202020204" pitchFamily="34" charset="0"/>
              <a:buChar char="•"/>
              <a:defRPr/>
            </a:pPr>
            <a:r>
              <a:rPr lang="en-US" sz="1400" dirty="0" smtClean="0">
                <a:solidFill>
                  <a:schemeClr val="tx1">
                    <a:lumMod val="75000"/>
                    <a:lumOff val="25000"/>
                  </a:schemeClr>
                </a:solidFill>
              </a:rPr>
              <a:t>Keep the original term for words that cannot be translated</a:t>
            </a:r>
          </a:p>
          <a:p>
            <a:pPr eaLnBrk="1" fontAlgn="auto" hangingPunct="1">
              <a:lnSpc>
                <a:spcPct val="150000"/>
              </a:lnSpc>
              <a:spcBef>
                <a:spcPts val="0"/>
              </a:spcBef>
              <a:spcAft>
                <a:spcPts val="0"/>
              </a:spcAft>
              <a:buFont typeface="Arial" panose="020B0604020202020204" pitchFamily="34" charset="0"/>
              <a:buChar char="•"/>
              <a:defRPr/>
            </a:pPr>
            <a:r>
              <a:rPr lang="en-US" sz="1400" dirty="0" smtClean="0">
                <a:solidFill>
                  <a:schemeClr val="tx1">
                    <a:lumMod val="75000"/>
                    <a:lumOff val="25000"/>
                  </a:schemeClr>
                </a:solidFill>
              </a:rPr>
              <a:t>Allow additional screen space for the translation</a:t>
            </a:r>
          </a:p>
          <a:p>
            <a:pPr eaLnBrk="1" fontAlgn="auto" hangingPunct="1">
              <a:lnSpc>
                <a:spcPct val="150000"/>
              </a:lnSpc>
              <a:spcBef>
                <a:spcPts val="0"/>
              </a:spcBef>
              <a:spcAft>
                <a:spcPts val="0"/>
              </a:spcAft>
              <a:buFont typeface="Arial" panose="020B0604020202020204" pitchFamily="34" charset="0"/>
              <a:buChar char="•"/>
              <a:defRPr/>
            </a:pPr>
            <a:r>
              <a:rPr lang="en-US" sz="1400" dirty="0" smtClean="0">
                <a:solidFill>
                  <a:schemeClr val="tx1">
                    <a:lumMod val="75000"/>
                    <a:lumOff val="25000"/>
                  </a:schemeClr>
                </a:solidFill>
              </a:rPr>
              <a:t>Position icon captions outside of the graphic</a:t>
            </a:r>
          </a:p>
          <a:p>
            <a:pPr eaLnBrk="1" fontAlgn="auto" hangingPunct="1">
              <a:lnSpc>
                <a:spcPct val="150000"/>
              </a:lnSpc>
              <a:spcBef>
                <a:spcPts val="0"/>
              </a:spcBef>
              <a:spcAft>
                <a:spcPts val="0"/>
              </a:spcAft>
              <a:buFont typeface="Arial" panose="020B0604020202020204" pitchFamily="34" charset="0"/>
              <a:buChar char="•"/>
              <a:defRPr/>
            </a:pPr>
            <a:r>
              <a:rPr lang="en-US" sz="1400" dirty="0" smtClean="0">
                <a:solidFill>
                  <a:schemeClr val="tx1">
                    <a:lumMod val="75000"/>
                    <a:lumOff val="25000"/>
                  </a:schemeClr>
                </a:solidFill>
              </a:rPr>
              <a:t>Modify mnemonics for keyboard access</a:t>
            </a:r>
          </a:p>
          <a:p>
            <a:pPr eaLnBrk="1" fontAlgn="auto" hangingPunct="1">
              <a:lnSpc>
                <a:spcPct val="150000"/>
              </a:lnSpc>
              <a:spcBef>
                <a:spcPts val="0"/>
              </a:spcBef>
              <a:spcAft>
                <a:spcPts val="0"/>
              </a:spcAft>
              <a:buFont typeface="Arial" panose="020B0604020202020204" pitchFamily="34" charset="0"/>
              <a:buChar char="•"/>
              <a:defRPr/>
            </a:pPr>
            <a:r>
              <a:rPr lang="en-US" sz="1400" dirty="0" smtClean="0">
                <a:solidFill>
                  <a:schemeClr val="tx1">
                    <a:lumMod val="75000"/>
                    <a:lumOff val="25000"/>
                  </a:schemeClr>
                </a:solidFill>
              </a:rPr>
              <a:t>Adhere to local formats for date, time, money, measurements, addresses, and telephone numbers</a:t>
            </a:r>
          </a:p>
        </p:txBody>
      </p:sp>
      <p:sp>
        <p:nvSpPr>
          <p:cNvPr id="3" name="Date Placeholder 2"/>
          <p:cNvSpPr>
            <a:spLocks noGrp="1"/>
          </p:cNvSpPr>
          <p:nvPr>
            <p:ph type="dt" sz="half" idx="10"/>
          </p:nvPr>
        </p:nvSpPr>
        <p:spPr/>
        <p:txBody>
          <a:bodyPr/>
          <a:lstStyle/>
          <a:p>
            <a:pPr>
              <a:defRPr/>
            </a:pPr>
            <a:fld id="{117B3F0C-FC90-45D1-A09E-7A52835FD338}" type="datetime1">
              <a:rPr lang="en-US"/>
              <a:pPr>
                <a:defRPr/>
              </a:pPr>
              <a:t>10/30/2015</a:t>
            </a:fld>
            <a:endParaRPr lang="en-US"/>
          </a:p>
        </p:txBody>
      </p:sp>
      <p:sp>
        <p:nvSpPr>
          <p:cNvPr id="4" name="Footer Placeholder 3"/>
          <p:cNvSpPr>
            <a:spLocks noGrp="1"/>
          </p:cNvSpPr>
          <p:nvPr>
            <p:ph type="ftr" sz="quarter" idx="11"/>
          </p:nvPr>
        </p:nvSpPr>
        <p:spPr/>
        <p:txBody>
          <a:bodyPr/>
          <a:lstStyle/>
          <a:p>
            <a:pPr>
              <a:defRPr/>
            </a:pPr>
            <a:r>
              <a:rPr lang="en-US"/>
              <a:t>CSG2C3 - INTERAKSI MANUSIA DAN KOMPUTER</a:t>
            </a:r>
          </a:p>
        </p:txBody>
      </p:sp>
      <p:sp>
        <p:nvSpPr>
          <p:cNvPr id="2663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2FF33460-8872-4579-BB81-8038BC91616E}" type="slidenum">
              <a:rPr lang="en-US" smtClean="0">
                <a:solidFill>
                  <a:schemeClr val="accent1"/>
                </a:solidFill>
                <a:latin typeface="Arial" panose="020B0604020202020204" pitchFamily="34" charset="0"/>
              </a:rPr>
              <a:pPr>
                <a:spcBef>
                  <a:spcPct val="0"/>
                </a:spcBef>
                <a:buClrTx/>
                <a:buSzTx/>
                <a:buFontTx/>
                <a:buNone/>
              </a:pPr>
              <a:t>8</a:t>
            </a:fld>
            <a:endParaRPr lang="en-US" smtClean="0">
              <a:solidFill>
                <a:schemeClr val="accent1"/>
              </a:solidFill>
              <a:latin typeface="Arial" panose="020B0604020202020204" pitchFamily="34" charset="0"/>
            </a:endParaRPr>
          </a:p>
        </p:txBody>
      </p:sp>
      <p:pic>
        <p:nvPicPr>
          <p:cNvPr id="26628" name="Picture 4" descr="Picture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2209800"/>
            <a:ext cx="1816100" cy="222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52400" y="1276856"/>
            <a:ext cx="8326438" cy="641239"/>
          </a:xfrm>
        </p:spPr>
        <p:txBody>
          <a:bodyPr/>
          <a:lstStyle/>
          <a:p>
            <a:pPr eaLnBrk="1" hangingPunct="1"/>
            <a:r>
              <a:rPr lang="en-US" dirty="0" smtClean="0"/>
              <a:t>Images and Symbols</a:t>
            </a:r>
          </a:p>
        </p:txBody>
      </p:sp>
      <p:sp>
        <p:nvSpPr>
          <p:cNvPr id="10245" name="Content Placeholder 2"/>
          <p:cNvSpPr>
            <a:spLocks noGrp="1"/>
          </p:cNvSpPr>
          <p:nvPr>
            <p:ph idx="1"/>
          </p:nvPr>
        </p:nvSpPr>
        <p:spPr>
          <a:xfrm>
            <a:off x="389908" y="1918096"/>
            <a:ext cx="8301655" cy="4254104"/>
          </a:xfrm>
        </p:spPr>
        <p:txBody>
          <a:bodyPr rtlCol="0">
            <a:normAutofit fontScale="85000" lnSpcReduction="20000"/>
          </a:bodyPr>
          <a:lstStyle/>
          <a:p>
            <a:pPr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Adhere to local cultural and social norms</a:t>
            </a:r>
          </a:p>
          <a:p>
            <a:pPr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Use internationally accepted symbols</a:t>
            </a:r>
          </a:p>
          <a:p>
            <a:pPr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Develop generic images</a:t>
            </a:r>
          </a:p>
          <a:p>
            <a:pPr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Be particularly careful with</a:t>
            </a:r>
          </a:p>
          <a:p>
            <a:pPr lvl="1" eaLnBrk="1" fontAlgn="auto" hangingPunct="1">
              <a:spcAft>
                <a:spcPts val="0"/>
              </a:spcAft>
              <a:buFont typeface="Arial" panose="020B0604020202020204" pitchFamily="34" charset="0"/>
              <a:buChar char="•"/>
              <a:defRPr/>
            </a:pPr>
            <a:r>
              <a:rPr lang="en-US" dirty="0" smtClean="0">
                <a:solidFill>
                  <a:schemeClr val="tx1">
                    <a:lumMod val="75000"/>
                    <a:lumOff val="25000"/>
                  </a:schemeClr>
                </a:solidFill>
              </a:rPr>
              <a:t>Religious symbols (crosses and stars)</a:t>
            </a:r>
          </a:p>
          <a:p>
            <a:pPr lvl="1" eaLnBrk="1" fontAlgn="auto" hangingPunct="1">
              <a:spcAft>
                <a:spcPts val="0"/>
              </a:spcAft>
              <a:buFont typeface="Arial" panose="020B0604020202020204" pitchFamily="34" charset="0"/>
              <a:buChar char="•"/>
              <a:defRPr/>
            </a:pPr>
            <a:r>
              <a:rPr lang="en-US" dirty="0" smtClean="0">
                <a:solidFill>
                  <a:schemeClr val="tx1">
                    <a:lumMod val="75000"/>
                    <a:lumOff val="25000"/>
                  </a:schemeClr>
                </a:solidFill>
              </a:rPr>
              <a:t>The human body</a:t>
            </a:r>
          </a:p>
          <a:p>
            <a:pPr lvl="1" eaLnBrk="1" fontAlgn="auto" hangingPunct="1">
              <a:spcAft>
                <a:spcPts val="0"/>
              </a:spcAft>
              <a:buFont typeface="Arial" panose="020B0604020202020204" pitchFamily="34" charset="0"/>
              <a:buChar char="•"/>
              <a:defRPr/>
            </a:pPr>
            <a:r>
              <a:rPr lang="en-US" dirty="0" smtClean="0">
                <a:solidFill>
                  <a:schemeClr val="tx1">
                    <a:lumMod val="75000"/>
                    <a:lumOff val="25000"/>
                  </a:schemeClr>
                </a:solidFill>
              </a:rPr>
              <a:t>Women</a:t>
            </a:r>
          </a:p>
          <a:p>
            <a:pPr lvl="1" eaLnBrk="1" fontAlgn="auto" hangingPunct="1">
              <a:spcAft>
                <a:spcPts val="0"/>
              </a:spcAft>
              <a:buFont typeface="Arial" panose="020B0604020202020204" pitchFamily="34" charset="0"/>
              <a:buChar char="•"/>
              <a:defRPr/>
            </a:pPr>
            <a:r>
              <a:rPr lang="en-US" dirty="0" smtClean="0">
                <a:solidFill>
                  <a:schemeClr val="tx1">
                    <a:lumMod val="75000"/>
                    <a:lumOff val="25000"/>
                  </a:schemeClr>
                </a:solidFill>
              </a:rPr>
              <a:t>Hand gestures</a:t>
            </a:r>
          </a:p>
          <a:p>
            <a:pPr lvl="1" eaLnBrk="1" fontAlgn="auto" hangingPunct="1">
              <a:spcAft>
                <a:spcPts val="0"/>
              </a:spcAft>
              <a:buFont typeface="Arial" panose="020B0604020202020204" pitchFamily="34" charset="0"/>
              <a:buChar char="•"/>
              <a:defRPr/>
            </a:pPr>
            <a:r>
              <a:rPr lang="en-US" dirty="0" smtClean="0">
                <a:solidFill>
                  <a:schemeClr val="tx1">
                    <a:lumMod val="75000"/>
                    <a:lumOff val="25000"/>
                  </a:schemeClr>
                </a:solidFill>
              </a:rPr>
              <a:t>Flags</a:t>
            </a:r>
          </a:p>
          <a:p>
            <a:pPr lvl="1" eaLnBrk="1" fontAlgn="auto" hangingPunct="1">
              <a:spcAft>
                <a:spcPts val="0"/>
              </a:spcAft>
              <a:buFont typeface="Arial" panose="020B0604020202020204" pitchFamily="34" charset="0"/>
              <a:buChar char="•"/>
              <a:defRPr/>
            </a:pPr>
            <a:r>
              <a:rPr lang="en-US" dirty="0" smtClean="0">
                <a:solidFill>
                  <a:schemeClr val="tx1">
                    <a:lumMod val="75000"/>
                    <a:lumOff val="25000"/>
                  </a:schemeClr>
                </a:solidFill>
              </a:rPr>
              <a:t>Controversial geographic maps</a:t>
            </a:r>
          </a:p>
          <a:p>
            <a:pPr lvl="1" eaLnBrk="1" fontAlgn="auto" hangingPunct="1">
              <a:spcAft>
                <a:spcPts val="0"/>
              </a:spcAft>
              <a:buFont typeface="Arial" panose="020B0604020202020204" pitchFamily="34" charset="0"/>
              <a:buChar char="•"/>
              <a:defRPr/>
            </a:pPr>
            <a:r>
              <a:rPr lang="en-US" dirty="0" smtClean="0">
                <a:solidFill>
                  <a:schemeClr val="tx1">
                    <a:lumMod val="75000"/>
                    <a:lumOff val="25000"/>
                  </a:schemeClr>
                </a:solidFill>
              </a:rPr>
              <a:t>The cross and check for check boxes</a:t>
            </a:r>
          </a:p>
          <a:p>
            <a:pPr eaLnBrk="1" fontAlgn="auto" hangingPunct="1">
              <a:spcAft>
                <a:spcPts val="0"/>
              </a:spcAft>
              <a:buFont typeface="Arial" panose="020B0604020202020204" pitchFamily="34" charset="0"/>
              <a:buChar char="•"/>
              <a:defRPr/>
            </a:pPr>
            <a:r>
              <a:rPr lang="en-US" sz="2000" dirty="0" smtClean="0">
                <a:solidFill>
                  <a:schemeClr val="tx1">
                    <a:lumMod val="75000"/>
                    <a:lumOff val="25000"/>
                  </a:schemeClr>
                </a:solidFill>
              </a:rPr>
              <a:t>Review proposed graphical images early in the design cycle</a:t>
            </a:r>
          </a:p>
        </p:txBody>
      </p:sp>
      <p:sp>
        <p:nvSpPr>
          <p:cNvPr id="3" name="Date Placeholder 2"/>
          <p:cNvSpPr>
            <a:spLocks noGrp="1"/>
          </p:cNvSpPr>
          <p:nvPr>
            <p:ph type="dt" sz="half" idx="10"/>
          </p:nvPr>
        </p:nvSpPr>
        <p:spPr/>
        <p:txBody>
          <a:bodyPr/>
          <a:lstStyle/>
          <a:p>
            <a:pPr>
              <a:defRPr/>
            </a:pPr>
            <a:fld id="{71ACDCB2-DB23-46E6-8493-4E2A732035BA}" type="datetime1">
              <a:rPr lang="en-US"/>
              <a:pPr>
                <a:defRPr/>
              </a:pPr>
              <a:t>10/30/2015</a:t>
            </a:fld>
            <a:endParaRPr lang="en-US"/>
          </a:p>
        </p:txBody>
      </p:sp>
      <p:sp>
        <p:nvSpPr>
          <p:cNvPr id="4" name="Footer Placeholder 3"/>
          <p:cNvSpPr>
            <a:spLocks noGrp="1"/>
          </p:cNvSpPr>
          <p:nvPr>
            <p:ph type="ftr" sz="quarter" idx="11"/>
          </p:nvPr>
        </p:nvSpPr>
        <p:spPr/>
        <p:txBody>
          <a:bodyPr/>
          <a:lstStyle/>
          <a:p>
            <a:pPr>
              <a:defRPr/>
            </a:pPr>
            <a:r>
              <a:rPr lang="en-US"/>
              <a:t>CSG2C3 - INTERAKSI MANUSIA DAN KOMPUTER</a:t>
            </a:r>
          </a:p>
        </p:txBody>
      </p:sp>
      <p:sp>
        <p:nvSpPr>
          <p:cNvPr id="2765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8AE28308-7D10-4686-9269-6AEFDEF8336C}" type="slidenum">
              <a:rPr lang="en-US" smtClean="0">
                <a:solidFill>
                  <a:schemeClr val="accent1"/>
                </a:solidFill>
                <a:latin typeface="Arial" panose="020B0604020202020204" pitchFamily="34" charset="0"/>
              </a:rPr>
              <a:pPr>
                <a:spcBef>
                  <a:spcPct val="0"/>
                </a:spcBef>
                <a:buClrTx/>
                <a:buSzTx/>
                <a:buFontTx/>
                <a:buNone/>
              </a:pPr>
              <a:t>9</a:t>
            </a:fld>
            <a:endParaRPr lang="en-US" smtClean="0">
              <a:solidFill>
                <a:schemeClr val="accent1"/>
              </a:solidFill>
              <a:latin typeface="Arial" panose="020B0604020202020204" pitchFamily="34"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b4df80c1307f3aff44226fd49d5a6b5cc7d4a464"/>
</p:tagLst>
</file>

<file path=ppt/theme/theme1.xml><?xml version="1.0" encoding="utf-8"?>
<a:theme xmlns:a="http://schemas.openxmlformats.org/drawingml/2006/main" name="template_informatika_slide">
  <a:themeElements>
    <a:clrScheme name="IEEE Corporate">
      <a:dk1>
        <a:sysClr val="windowText" lastClr="000000"/>
      </a:dk1>
      <a:lt1>
        <a:sysClr val="window" lastClr="FFFFFF"/>
      </a:lt1>
      <a:dk2>
        <a:srgbClr val="00678F"/>
      </a:dk2>
      <a:lt2>
        <a:srgbClr val="EEECE1"/>
      </a:lt2>
      <a:accent1>
        <a:srgbClr val="0066A1"/>
      </a:accent1>
      <a:accent2>
        <a:srgbClr val="E37222"/>
      </a:accent2>
      <a:accent3>
        <a:srgbClr val="71953D"/>
      </a:accent3>
      <a:accent4>
        <a:srgbClr val="6B1F7C"/>
      </a:accent4>
      <a:accent5>
        <a:srgbClr val="009FDB"/>
      </a:accent5>
      <a:accent6>
        <a:srgbClr val="810031"/>
      </a:accent6>
      <a:hlink>
        <a:srgbClr val="0066A1"/>
      </a:hlink>
      <a:folHlink>
        <a:srgbClr val="541868"/>
      </a:folHlink>
    </a:clrScheme>
    <a:fontScheme name="Office">
      <a:majorFont>
        <a:latin typeface="Verdan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Verdan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ln>
          <a:noFill/>
        </a:ln>
      </a:spPr>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EEE Corporate">
    <a:dk1>
      <a:sysClr val="windowText" lastClr="000000"/>
    </a:dk1>
    <a:lt1>
      <a:sysClr val="window" lastClr="FFFFFF"/>
    </a:lt1>
    <a:dk2>
      <a:srgbClr val="00678F"/>
    </a:dk2>
    <a:lt2>
      <a:srgbClr val="EEECE1"/>
    </a:lt2>
    <a:accent1>
      <a:srgbClr val="0066A1"/>
    </a:accent1>
    <a:accent2>
      <a:srgbClr val="E37222"/>
    </a:accent2>
    <a:accent3>
      <a:srgbClr val="71953D"/>
    </a:accent3>
    <a:accent4>
      <a:srgbClr val="6B1F7C"/>
    </a:accent4>
    <a:accent5>
      <a:srgbClr val="009FDB"/>
    </a:accent5>
    <a:accent6>
      <a:srgbClr val="810031"/>
    </a:accent6>
    <a:hlink>
      <a:srgbClr val="0066A1"/>
    </a:hlink>
    <a:folHlink>
      <a:srgbClr val="541868"/>
    </a:folHlink>
  </a:clrScheme>
</a:themeOverride>
</file>

<file path=docProps/app.xml><?xml version="1.0" encoding="utf-8"?>
<Properties xmlns="http://schemas.openxmlformats.org/officeDocument/2006/extended-properties" xmlns:vt="http://schemas.openxmlformats.org/officeDocument/2006/docPropsVTypes">
  <Template>Template Informatika(1)</Template>
  <TotalTime>9161</TotalTime>
  <Words>1704</Words>
  <Application>Microsoft Office PowerPoint</Application>
  <PresentationFormat>On-screen Show (4:3)</PresentationFormat>
  <Paragraphs>270</Paragraphs>
  <Slides>25</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Brush Script Std</vt:lpstr>
      <vt:lpstr>Calibri</vt:lpstr>
      <vt:lpstr>Lucida Grande</vt:lpstr>
      <vt:lpstr>ＭＳ Ｐゴシック</vt:lpstr>
      <vt:lpstr>Tahoma</vt:lpstr>
      <vt:lpstr>Verdana</vt:lpstr>
      <vt:lpstr>Wingdings</vt:lpstr>
      <vt:lpstr>Wingdings 3</vt:lpstr>
      <vt:lpstr>template_informatika_slide</vt:lpstr>
      <vt:lpstr>CSG2C3/ Interaksi Manusia dan Komputer (IMK)</vt:lpstr>
      <vt:lpstr>Tujuan</vt:lpstr>
      <vt:lpstr>Internasionalization</vt:lpstr>
      <vt:lpstr>Today’s Topics</vt:lpstr>
      <vt:lpstr>Localization</vt:lpstr>
      <vt:lpstr>Cultural Considerations</vt:lpstr>
      <vt:lpstr>Indonesia</vt:lpstr>
      <vt:lpstr>Words and Text</vt:lpstr>
      <vt:lpstr>Images and Symbols</vt:lpstr>
      <vt:lpstr>Color, Sequence, and Functionality</vt:lpstr>
      <vt:lpstr>Cultural Color Associations</vt:lpstr>
      <vt:lpstr>Requirements Determination and Testing</vt:lpstr>
      <vt:lpstr>Accessibility</vt:lpstr>
      <vt:lpstr>Accessibility Design</vt:lpstr>
      <vt:lpstr>Visual Disabilities</vt:lpstr>
      <vt:lpstr>Visual Disabilities ..</vt:lpstr>
      <vt:lpstr>Hearing Disabilities</vt:lpstr>
      <vt:lpstr>Physical Movement Disabilities</vt:lpstr>
      <vt:lpstr>Cognitive Disabilities</vt:lpstr>
      <vt:lpstr>Seizure Disorders</vt:lpstr>
      <vt:lpstr>Web Page Accessibility Design</vt:lpstr>
      <vt:lpstr>Usability for Lower-Literacy People</vt:lpstr>
      <vt:lpstr>Usability for Senior Citizens</vt:lpstr>
      <vt:lpstr>Documentation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Internasionalisasi dan Accessibility</dc:title>
  <dc:creator>Angelina PK</dc:creator>
  <cp:lastModifiedBy>DAWAM DWI JATMIKO SUWAWI</cp:lastModifiedBy>
  <cp:revision>31</cp:revision>
  <dcterms:created xsi:type="dcterms:W3CDTF">2009-08-03T08:57:38Z</dcterms:created>
  <dcterms:modified xsi:type="dcterms:W3CDTF">2015-10-31T14:39:46Z</dcterms:modified>
</cp:coreProperties>
</file>